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3.xml" ContentType="application/vnd.openxmlformats-officedocument.theme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4.xml" ContentType="application/vnd.openxmlformats-officedocument.theme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theme/theme5.xml" ContentType="application/vnd.openxmlformats-officedocument.theme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theme/theme6.xml" ContentType="application/vnd.openxmlformats-officedocument.theme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theme/theme7.xml" ContentType="application/vnd.openxmlformats-officedocument.theme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theme/theme8.xml" ContentType="application/vnd.openxmlformats-officedocument.theme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8" r:id="rId2"/>
    <p:sldMasterId id="2147483696" r:id="rId3"/>
    <p:sldMasterId id="2147483714" r:id="rId4"/>
    <p:sldMasterId id="2147483732" r:id="rId5"/>
    <p:sldMasterId id="2147483750" r:id="rId6"/>
    <p:sldMasterId id="2147483768" r:id="rId7"/>
    <p:sldMasterId id="2147483786" r:id="rId8"/>
    <p:sldMasterId id="2147483804" r:id="rId9"/>
  </p:sldMasterIdLst>
  <p:notesMasterIdLst>
    <p:notesMasterId r:id="rId26"/>
  </p:notesMasterIdLst>
  <p:sldIdLst>
    <p:sldId id="258" r:id="rId10"/>
    <p:sldId id="260" r:id="rId11"/>
    <p:sldId id="271" r:id="rId12"/>
    <p:sldId id="266" r:id="rId13"/>
    <p:sldId id="268" r:id="rId14"/>
    <p:sldId id="269" r:id="rId15"/>
    <p:sldId id="275" r:id="rId16"/>
    <p:sldId id="262" r:id="rId17"/>
    <p:sldId id="261" r:id="rId18"/>
    <p:sldId id="264" r:id="rId19"/>
    <p:sldId id="263" r:id="rId20"/>
    <p:sldId id="272" r:id="rId21"/>
    <p:sldId id="270" r:id="rId22"/>
    <p:sldId id="273" r:id="rId23"/>
    <p:sldId id="274" r:id="rId24"/>
    <p:sldId id="265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8" d="100"/>
          <a:sy n="88" d="100"/>
        </p:scale>
        <p:origin x="46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2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slide" Target="slides/slide16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7.xml"/><Relationship Id="rId20" Type="http://schemas.openxmlformats.org/officeDocument/2006/relationships/slide" Target="slides/slide11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2.xml"/><Relationship Id="rId24" Type="http://schemas.openxmlformats.org/officeDocument/2006/relationships/slide" Target="slides/slide15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viewProps" Target="viewProps.xml"/><Relationship Id="rId10" Type="http://schemas.openxmlformats.org/officeDocument/2006/relationships/slide" Target="slides/slide1.xml"/><Relationship Id="rId19" Type="http://schemas.openxmlformats.org/officeDocument/2006/relationships/slide" Target="slides/slide10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BD220E-B6CD-4152-B899-759FD652FE2C}" type="datetimeFigureOut">
              <a:rPr lang="en-US" smtClean="0"/>
              <a:t>1/18/2021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A22D96-E2AB-442D-B733-0AE124A1EB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6620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A22D96-E2AB-442D-B733-0AE124A1EBF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7373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A22D96-E2AB-442D-B733-0AE124A1EBF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9764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A22D96-E2AB-442D-B733-0AE124A1EBF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0220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275311-BEF1-4C56-AC72-35FC14D03BC2}" type="datetimeFigureOut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1/18/2021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59C86B-69BC-40BC-97C1-4025D13D1D2D}" type="slidenum">
              <a:rPr kumimoji="0" lang="en-US" sz="3200" b="0" i="0" u="none" strike="noStrike" kern="1200" cap="none" spc="0" normalizeH="0" baseline="0" noProof="0" smtClean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59196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275311-BEF1-4C56-AC72-35FC14D03BC2}" type="datetimeFigureOut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1/18/2021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59C86B-69BC-40BC-97C1-4025D13D1D2D}" type="slidenum">
              <a:rPr kumimoji="0" lang="en-US" sz="3200" b="0" i="0" u="none" strike="noStrike" kern="1200" cap="none" spc="0" normalizeH="0" baseline="0" noProof="0" smtClean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38725291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275311-BEF1-4C56-AC72-35FC14D03BC2}" type="datetimeFigureOut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1/18/2021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59C86B-69BC-40BC-97C1-4025D13D1D2D}" type="slidenum">
              <a:rPr kumimoji="0" lang="en-US" sz="3200" b="0" i="0" u="none" strike="noStrike" kern="1200" cap="none" spc="0" normalizeH="0" baseline="0" noProof="0" smtClean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94536577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275311-BEF1-4C56-AC72-35FC14D03BC2}" type="datetimeFigureOut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1/18/2021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59C86B-69BC-40BC-97C1-4025D13D1D2D}" type="slidenum">
              <a:rPr kumimoji="0" lang="en-US" sz="3200" b="0" i="0" u="none" strike="noStrike" kern="1200" cap="none" spc="0" normalizeH="0" baseline="0" noProof="0" smtClean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87575248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275311-BEF1-4C56-AC72-35FC14D03BC2}" type="datetimeFigureOut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1/18/2021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59C86B-69BC-40BC-97C1-4025D13D1D2D}" type="slidenum">
              <a:rPr kumimoji="0" lang="en-US" sz="3200" b="0" i="0" u="none" strike="noStrike" kern="1200" cap="none" spc="0" normalizeH="0" baseline="0" noProof="0" smtClean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0303064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275311-BEF1-4C56-AC72-35FC14D03BC2}" type="datetimeFigureOut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1/18/2021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59C86B-69BC-40BC-97C1-4025D13D1D2D}" type="slidenum">
              <a:rPr kumimoji="0" lang="en-US" sz="3200" b="0" i="0" u="none" strike="noStrike" kern="1200" cap="none" spc="0" normalizeH="0" baseline="0" noProof="0" smtClean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5047743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275311-BEF1-4C56-AC72-35FC14D03BC2}" type="datetimeFigureOut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1/18/2021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59C86B-69BC-40BC-97C1-4025D13D1D2D}" type="slidenum">
              <a:rPr kumimoji="0" lang="en-US" sz="3200" b="0" i="0" u="none" strike="noStrike" kern="1200" cap="none" spc="0" normalizeH="0" baseline="0" noProof="0" smtClean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35658584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275311-BEF1-4C56-AC72-35FC14D03BC2}" type="datetimeFigureOut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1/18/2021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59C86B-69BC-40BC-97C1-4025D13D1D2D}" type="slidenum">
              <a:rPr kumimoji="0" lang="en-US" sz="3200" b="0" i="0" u="none" strike="noStrike" kern="1200" cap="none" spc="0" normalizeH="0" baseline="0" noProof="0" smtClean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74650857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275311-BEF1-4C56-AC72-35FC14D03BC2}" type="datetimeFigureOut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1/18/2021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59C86B-69BC-40BC-97C1-4025D13D1D2D}" type="slidenum">
              <a:rPr kumimoji="0" lang="en-US" sz="3200" b="0" i="0" u="none" strike="noStrike" kern="1200" cap="none" spc="0" normalizeH="0" baseline="0" noProof="0" smtClean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77084875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275311-BEF1-4C56-AC72-35FC14D03BC2}" type="datetimeFigureOut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1/18/2021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59C86B-69BC-40BC-97C1-4025D13D1D2D}" type="slidenum">
              <a:rPr kumimoji="0" lang="en-US" sz="3200" b="0" i="0" u="none" strike="noStrike" kern="1200" cap="none" spc="0" normalizeH="0" baseline="0" noProof="0" smtClean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80036733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275311-BEF1-4C56-AC72-35FC14D03BC2}" type="datetimeFigureOut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1/18/2021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59C86B-69BC-40BC-97C1-4025D13D1D2D}" type="slidenum">
              <a:rPr kumimoji="0" lang="en-US" sz="3200" b="0" i="0" u="none" strike="noStrike" kern="1200" cap="none" spc="0" normalizeH="0" baseline="0" noProof="0" smtClean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1072520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275311-BEF1-4C56-AC72-35FC14D03BC2}" type="datetimeFigureOut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1/18/2021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59C86B-69BC-40BC-97C1-4025D13D1D2D}" type="slidenum">
              <a:rPr kumimoji="0" lang="en-US" sz="3200" b="0" i="0" u="none" strike="noStrike" kern="1200" cap="none" spc="0" normalizeH="0" baseline="0" noProof="0" smtClean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624549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275311-BEF1-4C56-AC72-35FC14D03BC2}" type="datetimeFigureOut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1/18/2021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59C86B-69BC-40BC-97C1-4025D13D1D2D}" type="slidenum">
              <a:rPr kumimoji="0" lang="en-US" sz="3200" b="0" i="0" u="none" strike="noStrike" kern="1200" cap="none" spc="0" normalizeH="0" baseline="0" noProof="0" smtClean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48169114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275311-BEF1-4C56-AC72-35FC14D03BC2}" type="datetimeFigureOut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1/18/2021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59C86B-69BC-40BC-97C1-4025D13D1D2D}" type="slidenum">
              <a:rPr kumimoji="0" lang="en-US" sz="3200" b="0" i="0" u="none" strike="noStrike" kern="1200" cap="none" spc="0" normalizeH="0" baseline="0" noProof="0" smtClean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8925209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275311-BEF1-4C56-AC72-35FC14D03BC2}" type="datetimeFigureOut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1/18/2021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59C86B-69BC-40BC-97C1-4025D13D1D2D}" type="slidenum">
              <a:rPr kumimoji="0" lang="en-US" sz="3200" b="0" i="0" u="none" strike="noStrike" kern="1200" cap="none" spc="0" normalizeH="0" baseline="0" noProof="0" smtClean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25037651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275311-BEF1-4C56-AC72-35FC14D03BC2}" type="datetimeFigureOut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1/18/2021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59C86B-69BC-40BC-97C1-4025D13D1D2D}" type="slidenum">
              <a:rPr kumimoji="0" lang="en-US" sz="3200" b="0" i="0" u="none" strike="noStrike" kern="1200" cap="none" spc="0" normalizeH="0" baseline="0" noProof="0" smtClean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6248179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275311-BEF1-4C56-AC72-35FC14D03BC2}" type="datetimeFigureOut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1/18/2021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59C86B-69BC-40BC-97C1-4025D13D1D2D}" type="slidenum">
              <a:rPr kumimoji="0" lang="en-US" sz="3200" b="0" i="0" u="none" strike="noStrike" kern="1200" cap="none" spc="0" normalizeH="0" baseline="0" noProof="0" smtClean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52279245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275311-BEF1-4C56-AC72-35FC14D03BC2}" type="datetimeFigureOut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1/18/2021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59C86B-69BC-40BC-97C1-4025D13D1D2D}" type="slidenum">
              <a:rPr kumimoji="0" lang="en-US" sz="3200" b="0" i="0" u="none" strike="noStrike" kern="1200" cap="none" spc="0" normalizeH="0" baseline="0" noProof="0" smtClean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7024971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275311-BEF1-4C56-AC72-35FC14D03BC2}" type="datetimeFigureOut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1/18/2021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59C86B-69BC-40BC-97C1-4025D13D1D2D}" type="slidenum">
              <a:rPr kumimoji="0" lang="en-US" sz="3200" b="0" i="0" u="none" strike="noStrike" kern="1200" cap="none" spc="0" normalizeH="0" baseline="0" noProof="0" smtClean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17018953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275311-BEF1-4C56-AC72-35FC14D03BC2}" type="datetimeFigureOut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1/18/2021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59C86B-69BC-40BC-97C1-4025D13D1D2D}" type="slidenum">
              <a:rPr kumimoji="0" lang="en-US" sz="3200" b="0" i="0" u="none" strike="noStrike" kern="1200" cap="none" spc="0" normalizeH="0" baseline="0" noProof="0" smtClean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52219598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275311-BEF1-4C56-AC72-35FC14D03BC2}" type="datetimeFigureOut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1/18/2021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59C86B-69BC-40BC-97C1-4025D13D1D2D}" type="slidenum">
              <a:rPr kumimoji="0" lang="en-US" sz="3200" b="0" i="0" u="none" strike="noStrike" kern="1200" cap="none" spc="0" normalizeH="0" baseline="0" noProof="0" smtClean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52421237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275311-BEF1-4C56-AC72-35FC14D03BC2}" type="datetimeFigureOut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1/18/2021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59C86B-69BC-40BC-97C1-4025D13D1D2D}" type="slidenum">
              <a:rPr kumimoji="0" lang="en-US" sz="3200" b="0" i="0" u="none" strike="noStrike" kern="1200" cap="none" spc="0" normalizeH="0" baseline="0" noProof="0" smtClean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9098906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275311-BEF1-4C56-AC72-35FC14D03BC2}" type="datetimeFigureOut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1/18/2021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59C86B-69BC-40BC-97C1-4025D13D1D2D}" type="slidenum">
              <a:rPr kumimoji="0" lang="en-US" sz="3200" b="0" i="0" u="none" strike="noStrike" kern="1200" cap="none" spc="0" normalizeH="0" baseline="0" noProof="0" smtClean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853535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275311-BEF1-4C56-AC72-35FC14D03BC2}" type="datetimeFigureOut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1/18/2021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59C86B-69BC-40BC-97C1-4025D13D1D2D}" type="slidenum">
              <a:rPr kumimoji="0" lang="en-US" sz="3200" b="0" i="0" u="none" strike="noStrike" kern="1200" cap="none" spc="0" normalizeH="0" baseline="0" noProof="0" smtClean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796160950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275311-BEF1-4C56-AC72-35FC14D03BC2}" type="datetimeFigureOut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1/18/2021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59C86B-69BC-40BC-97C1-4025D13D1D2D}" type="slidenum">
              <a:rPr kumimoji="0" lang="en-US" sz="3200" b="0" i="0" u="none" strike="noStrike" kern="1200" cap="none" spc="0" normalizeH="0" baseline="0" noProof="0" smtClean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8194074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275311-BEF1-4C56-AC72-35FC14D03BC2}" type="datetimeFigureOut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1/18/2021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59C86B-69BC-40BC-97C1-4025D13D1D2D}" type="slidenum">
              <a:rPr kumimoji="0" lang="en-US" sz="3200" b="0" i="0" u="none" strike="noStrike" kern="1200" cap="none" spc="0" normalizeH="0" baseline="0" noProof="0" smtClean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75213676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275311-BEF1-4C56-AC72-35FC14D03BC2}" type="datetimeFigureOut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1/18/2021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59C86B-69BC-40BC-97C1-4025D13D1D2D}" type="slidenum">
              <a:rPr kumimoji="0" lang="en-US" sz="3200" b="0" i="0" u="none" strike="noStrike" kern="1200" cap="none" spc="0" normalizeH="0" baseline="0" noProof="0" smtClean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5826040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275311-BEF1-4C56-AC72-35FC14D03BC2}" type="datetimeFigureOut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1/18/2021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59C86B-69BC-40BC-97C1-4025D13D1D2D}" type="slidenum">
              <a:rPr kumimoji="0" lang="en-US" sz="3200" b="0" i="0" u="none" strike="noStrike" kern="1200" cap="none" spc="0" normalizeH="0" baseline="0" noProof="0" smtClean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11333225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275311-BEF1-4C56-AC72-35FC14D03BC2}" type="datetimeFigureOut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1/18/2021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59C86B-69BC-40BC-97C1-4025D13D1D2D}" type="slidenum">
              <a:rPr kumimoji="0" lang="en-US" sz="3200" b="0" i="0" u="none" strike="noStrike" kern="1200" cap="none" spc="0" normalizeH="0" baseline="0" noProof="0" smtClean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4044680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275311-BEF1-4C56-AC72-35FC14D03BC2}" type="datetimeFigureOut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1/18/2021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59C86B-69BC-40BC-97C1-4025D13D1D2D}" type="slidenum">
              <a:rPr kumimoji="0" lang="en-US" sz="3200" b="0" i="0" u="none" strike="noStrike" kern="1200" cap="none" spc="0" normalizeH="0" baseline="0" noProof="0" smtClean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23876292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275311-BEF1-4C56-AC72-35FC14D03BC2}" type="datetimeFigureOut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1/18/2021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59C86B-69BC-40BC-97C1-4025D13D1D2D}" type="slidenum">
              <a:rPr kumimoji="0" lang="en-US" sz="3200" b="0" i="0" u="none" strike="noStrike" kern="1200" cap="none" spc="0" normalizeH="0" baseline="0" noProof="0" smtClean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58215685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275311-BEF1-4C56-AC72-35FC14D03BC2}" type="datetimeFigureOut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1/18/2021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59C86B-69BC-40BC-97C1-4025D13D1D2D}" type="slidenum">
              <a:rPr kumimoji="0" lang="en-US" sz="3200" b="0" i="0" u="none" strike="noStrike" kern="1200" cap="none" spc="0" normalizeH="0" baseline="0" noProof="0" smtClean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94955133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275311-BEF1-4C56-AC72-35FC14D03BC2}" type="datetimeFigureOut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1/18/2021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59C86B-69BC-40BC-97C1-4025D13D1D2D}" type="slidenum">
              <a:rPr kumimoji="0" lang="en-US" sz="3200" b="0" i="0" u="none" strike="noStrike" kern="1200" cap="none" spc="0" normalizeH="0" baseline="0" noProof="0" smtClean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17692556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275311-BEF1-4C56-AC72-35FC14D03BC2}" type="datetimeFigureOut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1/18/2021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59C86B-69BC-40BC-97C1-4025D13D1D2D}" type="slidenum">
              <a:rPr kumimoji="0" lang="en-US" sz="3200" b="0" i="0" u="none" strike="noStrike" kern="1200" cap="none" spc="0" normalizeH="0" baseline="0" noProof="0" smtClean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100574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275311-BEF1-4C56-AC72-35FC14D03BC2}" type="datetimeFigureOut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1/18/2021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59C86B-69BC-40BC-97C1-4025D13D1D2D}" type="slidenum">
              <a:rPr kumimoji="0" lang="en-US" sz="3200" b="0" i="0" u="none" strike="noStrike" kern="1200" cap="none" spc="0" normalizeH="0" baseline="0" noProof="0" smtClean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69105649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275311-BEF1-4C56-AC72-35FC14D03BC2}" type="datetimeFigureOut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1/18/2021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59C86B-69BC-40BC-97C1-4025D13D1D2D}" type="slidenum">
              <a:rPr kumimoji="0" lang="en-US" sz="3200" b="0" i="0" u="none" strike="noStrike" kern="1200" cap="none" spc="0" normalizeH="0" baseline="0" noProof="0" smtClean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20920657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275311-BEF1-4C56-AC72-35FC14D03BC2}" type="datetimeFigureOut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1/18/2021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59C86B-69BC-40BC-97C1-4025D13D1D2D}" type="slidenum">
              <a:rPr kumimoji="0" lang="en-US" sz="3200" b="0" i="0" u="none" strike="noStrike" kern="1200" cap="none" spc="0" normalizeH="0" baseline="0" noProof="0" smtClean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92985447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275311-BEF1-4C56-AC72-35FC14D03BC2}" type="datetimeFigureOut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1/18/2021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59C86B-69BC-40BC-97C1-4025D13D1D2D}" type="slidenum">
              <a:rPr kumimoji="0" lang="en-US" sz="3200" b="0" i="0" u="none" strike="noStrike" kern="1200" cap="none" spc="0" normalizeH="0" baseline="0" noProof="0" smtClean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1981041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275311-BEF1-4C56-AC72-35FC14D03BC2}" type="datetimeFigureOut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1/18/2021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59C86B-69BC-40BC-97C1-4025D13D1D2D}" type="slidenum">
              <a:rPr kumimoji="0" lang="en-US" sz="3200" b="0" i="0" u="none" strike="noStrike" kern="1200" cap="none" spc="0" normalizeH="0" baseline="0" noProof="0" smtClean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51146251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275311-BEF1-4C56-AC72-35FC14D03BC2}" type="datetimeFigureOut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1/18/2021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59C86B-69BC-40BC-97C1-4025D13D1D2D}" type="slidenum">
              <a:rPr kumimoji="0" lang="en-US" sz="3200" b="0" i="0" u="none" strike="noStrike" kern="1200" cap="none" spc="0" normalizeH="0" baseline="0" noProof="0" smtClean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04142851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275311-BEF1-4C56-AC72-35FC14D03BC2}" type="datetimeFigureOut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1/18/2021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59C86B-69BC-40BC-97C1-4025D13D1D2D}" type="slidenum">
              <a:rPr kumimoji="0" lang="en-US" sz="3200" b="0" i="0" u="none" strike="noStrike" kern="1200" cap="none" spc="0" normalizeH="0" baseline="0" noProof="0" smtClean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29246012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275311-BEF1-4C56-AC72-35FC14D03BC2}" type="datetimeFigureOut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1/18/2021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59C86B-69BC-40BC-97C1-4025D13D1D2D}" type="slidenum">
              <a:rPr kumimoji="0" lang="en-US" sz="3200" b="0" i="0" u="none" strike="noStrike" kern="1200" cap="none" spc="0" normalizeH="0" baseline="0" noProof="0" smtClean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98178771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275311-BEF1-4C56-AC72-35FC14D03BC2}" type="datetimeFigureOut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1/18/2021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59C86B-69BC-40BC-97C1-4025D13D1D2D}" type="slidenum">
              <a:rPr kumimoji="0" lang="en-US" sz="3200" b="0" i="0" u="none" strike="noStrike" kern="1200" cap="none" spc="0" normalizeH="0" baseline="0" noProof="0" smtClean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377163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275311-BEF1-4C56-AC72-35FC14D03BC2}" type="datetimeFigureOut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1/18/2021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59C86B-69BC-40BC-97C1-4025D13D1D2D}" type="slidenum">
              <a:rPr kumimoji="0" lang="en-US" sz="3200" b="0" i="0" u="none" strike="noStrike" kern="1200" cap="none" spc="0" normalizeH="0" baseline="0" noProof="0" smtClean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46862041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275311-BEF1-4C56-AC72-35FC14D03BC2}" type="datetimeFigureOut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1/18/2021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59C86B-69BC-40BC-97C1-4025D13D1D2D}" type="slidenum">
              <a:rPr kumimoji="0" lang="en-US" sz="3200" b="0" i="0" u="none" strike="noStrike" kern="1200" cap="none" spc="0" normalizeH="0" baseline="0" noProof="0" smtClean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789854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275311-BEF1-4C56-AC72-35FC14D03BC2}" type="datetimeFigureOut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1/18/2021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59C86B-69BC-40BC-97C1-4025D13D1D2D}" type="slidenum">
              <a:rPr kumimoji="0" lang="en-US" sz="3200" b="0" i="0" u="none" strike="noStrike" kern="1200" cap="none" spc="0" normalizeH="0" baseline="0" noProof="0" smtClean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712391390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275311-BEF1-4C56-AC72-35FC14D03BC2}" type="datetimeFigureOut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1/18/2021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59C86B-69BC-40BC-97C1-4025D13D1D2D}" type="slidenum">
              <a:rPr kumimoji="0" lang="en-US" sz="3200" b="0" i="0" u="none" strike="noStrike" kern="1200" cap="none" spc="0" normalizeH="0" baseline="0" noProof="0" smtClean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67942357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275311-BEF1-4C56-AC72-35FC14D03BC2}" type="datetimeFigureOut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1/18/2021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59C86B-69BC-40BC-97C1-4025D13D1D2D}" type="slidenum">
              <a:rPr kumimoji="0" lang="en-US" sz="3200" b="0" i="0" u="none" strike="noStrike" kern="1200" cap="none" spc="0" normalizeH="0" baseline="0" noProof="0" smtClean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67524841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275311-BEF1-4C56-AC72-35FC14D03BC2}" type="datetimeFigureOut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1/18/2021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59C86B-69BC-40BC-97C1-4025D13D1D2D}" type="slidenum">
              <a:rPr kumimoji="0" lang="en-US" sz="3200" b="0" i="0" u="none" strike="noStrike" kern="1200" cap="none" spc="0" normalizeH="0" baseline="0" noProof="0" smtClean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66429986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275311-BEF1-4C56-AC72-35FC14D03BC2}" type="datetimeFigureOut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1/18/2021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59C86B-69BC-40BC-97C1-4025D13D1D2D}" type="slidenum">
              <a:rPr kumimoji="0" lang="en-US" sz="3200" b="0" i="0" u="none" strike="noStrike" kern="1200" cap="none" spc="0" normalizeH="0" baseline="0" noProof="0" smtClean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13230748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275311-BEF1-4C56-AC72-35FC14D03BC2}" type="datetimeFigureOut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1/18/2021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59C86B-69BC-40BC-97C1-4025D13D1D2D}" type="slidenum">
              <a:rPr kumimoji="0" lang="en-US" sz="3200" b="0" i="0" u="none" strike="noStrike" kern="1200" cap="none" spc="0" normalizeH="0" baseline="0" noProof="0" smtClean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05014032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275311-BEF1-4C56-AC72-35FC14D03BC2}" type="datetimeFigureOut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1/18/2021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59C86B-69BC-40BC-97C1-4025D13D1D2D}" type="slidenum">
              <a:rPr kumimoji="0" lang="en-US" sz="3200" b="0" i="0" u="none" strike="noStrike" kern="1200" cap="none" spc="0" normalizeH="0" baseline="0" noProof="0" smtClean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49530181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275311-BEF1-4C56-AC72-35FC14D03BC2}" type="datetimeFigureOut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1/18/2021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59C86B-69BC-40BC-97C1-4025D13D1D2D}" type="slidenum">
              <a:rPr kumimoji="0" lang="en-US" sz="3200" b="0" i="0" u="none" strike="noStrike" kern="1200" cap="none" spc="0" normalizeH="0" baseline="0" noProof="0" smtClean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01204741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275311-BEF1-4C56-AC72-35FC14D03BC2}" type="datetimeFigureOut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1/18/2021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59C86B-69BC-40BC-97C1-4025D13D1D2D}" type="slidenum">
              <a:rPr kumimoji="0" lang="en-US" sz="3200" b="0" i="0" u="none" strike="noStrike" kern="1200" cap="none" spc="0" normalizeH="0" baseline="0" noProof="0" smtClean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67296939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275311-BEF1-4C56-AC72-35FC14D03BC2}" type="datetimeFigureOut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1/18/2021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59C86B-69BC-40BC-97C1-4025D13D1D2D}" type="slidenum">
              <a:rPr kumimoji="0" lang="en-US" sz="3200" b="0" i="0" u="none" strike="noStrike" kern="1200" cap="none" spc="0" normalizeH="0" baseline="0" noProof="0" smtClean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87105243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275311-BEF1-4C56-AC72-35FC14D03BC2}" type="datetimeFigureOut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1/18/2021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59C86B-69BC-40BC-97C1-4025D13D1D2D}" type="slidenum">
              <a:rPr kumimoji="0" lang="en-US" sz="3200" b="0" i="0" u="none" strike="noStrike" kern="1200" cap="none" spc="0" normalizeH="0" baseline="0" noProof="0" smtClean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614105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275311-BEF1-4C56-AC72-35FC14D03BC2}" type="datetimeFigureOut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1/18/2021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59C86B-69BC-40BC-97C1-4025D13D1D2D}" type="slidenum">
              <a:rPr kumimoji="0" lang="en-US" sz="3200" b="0" i="0" u="none" strike="noStrike" kern="1200" cap="none" spc="0" normalizeH="0" baseline="0" noProof="0" smtClean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09608863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275311-BEF1-4C56-AC72-35FC14D03BC2}" type="datetimeFigureOut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1/18/2021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59C86B-69BC-40BC-97C1-4025D13D1D2D}" type="slidenum">
              <a:rPr kumimoji="0" lang="en-US" sz="3200" b="0" i="0" u="none" strike="noStrike" kern="1200" cap="none" spc="0" normalizeH="0" baseline="0" noProof="0" smtClean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164476190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275311-BEF1-4C56-AC72-35FC14D03BC2}" type="datetimeFigureOut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1/18/2021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59C86B-69BC-40BC-97C1-4025D13D1D2D}" type="slidenum">
              <a:rPr kumimoji="0" lang="en-US" sz="3200" b="0" i="0" u="none" strike="noStrike" kern="1200" cap="none" spc="0" normalizeH="0" baseline="0" noProof="0" smtClean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8054510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275311-BEF1-4C56-AC72-35FC14D03BC2}" type="datetimeFigureOut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1/18/2021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59C86B-69BC-40BC-97C1-4025D13D1D2D}" type="slidenum">
              <a:rPr kumimoji="0" lang="en-US" sz="3200" b="0" i="0" u="none" strike="noStrike" kern="1200" cap="none" spc="0" normalizeH="0" baseline="0" noProof="0" smtClean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33745453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275311-BEF1-4C56-AC72-35FC14D03BC2}" type="datetimeFigureOut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1/18/2021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59C86B-69BC-40BC-97C1-4025D13D1D2D}" type="slidenum">
              <a:rPr kumimoji="0" lang="en-US" sz="3200" b="0" i="0" u="none" strike="noStrike" kern="1200" cap="none" spc="0" normalizeH="0" baseline="0" noProof="0" smtClean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775411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275311-BEF1-4C56-AC72-35FC14D03BC2}" type="datetimeFigureOut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1/18/2021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59C86B-69BC-40BC-97C1-4025D13D1D2D}" type="slidenum">
              <a:rPr kumimoji="0" lang="en-US" sz="3200" b="0" i="0" u="none" strike="noStrike" kern="1200" cap="none" spc="0" normalizeH="0" baseline="0" noProof="0" smtClean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67520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275311-BEF1-4C56-AC72-35FC14D03BC2}" type="datetimeFigureOut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1/18/2021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59C86B-69BC-40BC-97C1-4025D13D1D2D}" type="slidenum">
              <a:rPr kumimoji="0" lang="en-US" sz="3200" b="0" i="0" u="none" strike="noStrike" kern="1200" cap="none" spc="0" normalizeH="0" baseline="0" noProof="0" smtClean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6772803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275311-BEF1-4C56-AC72-35FC14D03BC2}" type="datetimeFigureOut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1/18/2021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59C86B-69BC-40BC-97C1-4025D13D1D2D}" type="slidenum">
              <a:rPr kumimoji="0" lang="en-US" sz="3200" b="0" i="0" u="none" strike="noStrike" kern="1200" cap="none" spc="0" normalizeH="0" baseline="0" noProof="0" smtClean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416090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275311-BEF1-4C56-AC72-35FC14D03BC2}" type="datetimeFigureOut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1/18/2021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59C86B-69BC-40BC-97C1-4025D13D1D2D}" type="slidenum">
              <a:rPr kumimoji="0" lang="en-US" sz="3200" b="0" i="0" u="none" strike="noStrike" kern="1200" cap="none" spc="0" normalizeH="0" baseline="0" noProof="0" smtClean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120949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275311-BEF1-4C56-AC72-35FC14D03BC2}" type="datetimeFigureOut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1/18/2021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59C86B-69BC-40BC-97C1-4025D13D1D2D}" type="slidenum">
              <a:rPr kumimoji="0" lang="en-US" sz="3200" b="0" i="0" u="none" strike="noStrike" kern="1200" cap="none" spc="0" normalizeH="0" baseline="0" noProof="0" smtClean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823810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275311-BEF1-4C56-AC72-35FC14D03BC2}" type="datetimeFigureOut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1/18/2021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59C86B-69BC-40BC-97C1-4025D13D1D2D}" type="slidenum">
              <a:rPr kumimoji="0" lang="en-US" sz="3200" b="0" i="0" u="none" strike="noStrike" kern="1200" cap="none" spc="0" normalizeH="0" baseline="0" noProof="0" smtClean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7107089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275311-BEF1-4C56-AC72-35FC14D03BC2}" type="datetimeFigureOut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1/18/2021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59C86B-69BC-40BC-97C1-4025D13D1D2D}" type="slidenum">
              <a:rPr kumimoji="0" lang="en-US" sz="3200" b="0" i="0" u="none" strike="noStrike" kern="1200" cap="none" spc="0" normalizeH="0" baseline="0" noProof="0" smtClean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7473368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275311-BEF1-4C56-AC72-35FC14D03BC2}" type="datetimeFigureOut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1/18/2021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59C86B-69BC-40BC-97C1-4025D13D1D2D}" type="slidenum">
              <a:rPr kumimoji="0" lang="en-US" sz="3200" b="0" i="0" u="none" strike="noStrike" kern="1200" cap="none" spc="0" normalizeH="0" baseline="0" noProof="0" smtClean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935887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275311-BEF1-4C56-AC72-35FC14D03BC2}" type="datetimeFigureOut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1/18/2021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59C86B-69BC-40BC-97C1-4025D13D1D2D}" type="slidenum">
              <a:rPr kumimoji="0" lang="en-US" sz="3200" b="0" i="0" u="none" strike="noStrike" kern="1200" cap="none" spc="0" normalizeH="0" baseline="0" noProof="0" smtClean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3451439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275311-BEF1-4C56-AC72-35FC14D03BC2}" type="datetimeFigureOut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1/18/2021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59C86B-69BC-40BC-97C1-4025D13D1D2D}" type="slidenum">
              <a:rPr kumimoji="0" lang="en-US" sz="3200" b="0" i="0" u="none" strike="noStrike" kern="1200" cap="none" spc="0" normalizeH="0" baseline="0" noProof="0" smtClean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8124926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275311-BEF1-4C56-AC72-35FC14D03BC2}" type="datetimeFigureOut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1/18/2021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59C86B-69BC-40BC-97C1-4025D13D1D2D}" type="slidenum">
              <a:rPr kumimoji="0" lang="en-US" sz="3200" b="0" i="0" u="none" strike="noStrike" kern="1200" cap="none" spc="0" normalizeH="0" baseline="0" noProof="0" smtClean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1634483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275311-BEF1-4C56-AC72-35FC14D03BC2}" type="datetimeFigureOut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1/18/2021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59C86B-69BC-40BC-97C1-4025D13D1D2D}" type="slidenum">
              <a:rPr kumimoji="0" lang="en-US" sz="3200" b="0" i="0" u="none" strike="noStrike" kern="1200" cap="none" spc="0" normalizeH="0" baseline="0" noProof="0" smtClean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6779086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275311-BEF1-4C56-AC72-35FC14D03BC2}" type="datetimeFigureOut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1/18/2021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59C86B-69BC-40BC-97C1-4025D13D1D2D}" type="slidenum">
              <a:rPr kumimoji="0" lang="en-US" sz="3200" b="0" i="0" u="none" strike="noStrike" kern="1200" cap="none" spc="0" normalizeH="0" baseline="0" noProof="0" smtClean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5823802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275311-BEF1-4C56-AC72-35FC14D03BC2}" type="datetimeFigureOut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1/18/2021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59C86B-69BC-40BC-97C1-4025D13D1D2D}" type="slidenum">
              <a:rPr kumimoji="0" lang="en-US" sz="3200" b="0" i="0" u="none" strike="noStrike" kern="1200" cap="none" spc="0" normalizeH="0" baseline="0" noProof="0" smtClean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9670920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275311-BEF1-4C56-AC72-35FC14D03BC2}" type="datetimeFigureOut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1/18/2021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59C86B-69BC-40BC-97C1-4025D13D1D2D}" type="slidenum">
              <a:rPr kumimoji="0" lang="en-US" sz="3200" b="0" i="0" u="none" strike="noStrike" kern="1200" cap="none" spc="0" normalizeH="0" baseline="0" noProof="0" smtClean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2797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275311-BEF1-4C56-AC72-35FC14D03BC2}" type="datetimeFigureOut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1/18/2021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59C86B-69BC-40BC-97C1-4025D13D1D2D}" type="slidenum">
              <a:rPr kumimoji="0" lang="en-US" sz="3200" b="0" i="0" u="none" strike="noStrike" kern="1200" cap="none" spc="0" normalizeH="0" baseline="0" noProof="0" smtClean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519234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275311-BEF1-4C56-AC72-35FC14D03BC2}" type="datetimeFigureOut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1/18/2021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59C86B-69BC-40BC-97C1-4025D13D1D2D}" type="slidenum">
              <a:rPr kumimoji="0" lang="en-US" sz="3200" b="0" i="0" u="none" strike="noStrike" kern="1200" cap="none" spc="0" normalizeH="0" baseline="0" noProof="0" smtClean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474833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275311-BEF1-4C56-AC72-35FC14D03BC2}" type="datetimeFigureOut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1/18/2021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59C86B-69BC-40BC-97C1-4025D13D1D2D}" type="slidenum">
              <a:rPr kumimoji="0" lang="en-US" sz="3200" b="0" i="0" u="none" strike="noStrike" kern="1200" cap="none" spc="0" normalizeH="0" baseline="0" noProof="0" smtClean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1105509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275311-BEF1-4C56-AC72-35FC14D03BC2}" type="datetimeFigureOut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1/18/2021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59C86B-69BC-40BC-97C1-4025D13D1D2D}" type="slidenum">
              <a:rPr kumimoji="0" lang="en-US" sz="3200" b="0" i="0" u="none" strike="noStrike" kern="1200" cap="none" spc="0" normalizeH="0" baseline="0" noProof="0" smtClean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309750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275311-BEF1-4C56-AC72-35FC14D03BC2}" type="datetimeFigureOut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1/18/2021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59C86B-69BC-40BC-97C1-4025D13D1D2D}" type="slidenum">
              <a:rPr kumimoji="0" lang="en-US" sz="3200" b="0" i="0" u="none" strike="noStrike" kern="1200" cap="none" spc="0" normalizeH="0" baseline="0" noProof="0" smtClean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3632487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275311-BEF1-4C56-AC72-35FC14D03BC2}" type="datetimeFigureOut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1/18/2021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59C86B-69BC-40BC-97C1-4025D13D1D2D}" type="slidenum">
              <a:rPr kumimoji="0" lang="en-US" sz="3200" b="0" i="0" u="none" strike="noStrike" kern="1200" cap="none" spc="0" normalizeH="0" baseline="0" noProof="0" smtClean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3680428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275311-BEF1-4C56-AC72-35FC14D03BC2}" type="datetimeFigureOut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1/18/2021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59C86B-69BC-40BC-97C1-4025D13D1D2D}" type="slidenum">
              <a:rPr kumimoji="0" lang="en-US" sz="3200" b="0" i="0" u="none" strike="noStrike" kern="1200" cap="none" spc="0" normalizeH="0" baseline="0" noProof="0" smtClean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671533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275311-BEF1-4C56-AC72-35FC14D03BC2}" type="datetimeFigureOut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1/18/2021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59C86B-69BC-40BC-97C1-4025D13D1D2D}" type="slidenum">
              <a:rPr kumimoji="0" lang="en-US" sz="3200" b="0" i="0" u="none" strike="noStrike" kern="1200" cap="none" spc="0" normalizeH="0" baseline="0" noProof="0" smtClean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8166220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275311-BEF1-4C56-AC72-35FC14D03BC2}" type="datetimeFigureOut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1/18/2021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59C86B-69BC-40BC-97C1-4025D13D1D2D}" type="slidenum">
              <a:rPr kumimoji="0" lang="en-US" sz="3200" b="0" i="0" u="none" strike="noStrike" kern="1200" cap="none" spc="0" normalizeH="0" baseline="0" noProof="0" smtClean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6908380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275311-BEF1-4C56-AC72-35FC14D03BC2}" type="datetimeFigureOut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1/18/2021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59C86B-69BC-40BC-97C1-4025D13D1D2D}" type="slidenum">
              <a:rPr kumimoji="0" lang="en-US" sz="3200" b="0" i="0" u="none" strike="noStrike" kern="1200" cap="none" spc="0" normalizeH="0" baseline="0" noProof="0" smtClean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5326228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275311-BEF1-4C56-AC72-35FC14D03BC2}" type="datetimeFigureOut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1/18/2021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59C86B-69BC-40BC-97C1-4025D13D1D2D}" type="slidenum">
              <a:rPr kumimoji="0" lang="en-US" sz="3200" b="0" i="0" u="none" strike="noStrike" kern="1200" cap="none" spc="0" normalizeH="0" baseline="0" noProof="0" smtClean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394617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275311-BEF1-4C56-AC72-35FC14D03BC2}" type="datetimeFigureOut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1/18/2021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59C86B-69BC-40BC-97C1-4025D13D1D2D}" type="slidenum">
              <a:rPr kumimoji="0" lang="en-US" sz="3200" b="0" i="0" u="none" strike="noStrike" kern="1200" cap="none" spc="0" normalizeH="0" baseline="0" noProof="0" smtClean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0072500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275311-BEF1-4C56-AC72-35FC14D03BC2}" type="datetimeFigureOut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1/18/2021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59C86B-69BC-40BC-97C1-4025D13D1D2D}" type="slidenum">
              <a:rPr kumimoji="0" lang="en-US" sz="3200" b="0" i="0" u="none" strike="noStrike" kern="1200" cap="none" spc="0" normalizeH="0" baseline="0" noProof="0" smtClean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2091982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275311-BEF1-4C56-AC72-35FC14D03BC2}" type="datetimeFigureOut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1/18/2021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59C86B-69BC-40BC-97C1-4025D13D1D2D}" type="slidenum">
              <a:rPr kumimoji="0" lang="en-US" sz="3200" b="0" i="0" u="none" strike="noStrike" kern="1200" cap="none" spc="0" normalizeH="0" baseline="0" noProof="0" smtClean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1596082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275311-BEF1-4C56-AC72-35FC14D03BC2}" type="datetimeFigureOut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1/18/2021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59C86B-69BC-40BC-97C1-4025D13D1D2D}" type="slidenum">
              <a:rPr kumimoji="0" lang="en-US" sz="3200" b="0" i="0" u="none" strike="noStrike" kern="1200" cap="none" spc="0" normalizeH="0" baseline="0" noProof="0" smtClean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1427703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275311-BEF1-4C56-AC72-35FC14D03BC2}" type="datetimeFigureOut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1/18/2021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59C86B-69BC-40BC-97C1-4025D13D1D2D}" type="slidenum">
              <a:rPr kumimoji="0" lang="en-US" sz="3200" b="0" i="0" u="none" strike="noStrike" kern="1200" cap="none" spc="0" normalizeH="0" baseline="0" noProof="0" smtClean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4665935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275311-BEF1-4C56-AC72-35FC14D03BC2}" type="datetimeFigureOut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1/18/2021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59C86B-69BC-40BC-97C1-4025D13D1D2D}" type="slidenum">
              <a:rPr kumimoji="0" lang="en-US" sz="3200" b="0" i="0" u="none" strike="noStrike" kern="1200" cap="none" spc="0" normalizeH="0" baseline="0" noProof="0" smtClean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9222332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275311-BEF1-4C56-AC72-35FC14D03BC2}" type="datetimeFigureOut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1/18/2021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59C86B-69BC-40BC-97C1-4025D13D1D2D}" type="slidenum">
              <a:rPr kumimoji="0" lang="en-US" sz="3200" b="0" i="0" u="none" strike="noStrike" kern="1200" cap="none" spc="0" normalizeH="0" baseline="0" noProof="0" smtClean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5027718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275311-BEF1-4C56-AC72-35FC14D03BC2}" type="datetimeFigureOut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1/18/2021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59C86B-69BC-40BC-97C1-4025D13D1D2D}" type="slidenum">
              <a:rPr kumimoji="0" lang="en-US" sz="3200" b="0" i="0" u="none" strike="noStrike" kern="1200" cap="none" spc="0" normalizeH="0" baseline="0" noProof="0" smtClean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0323106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275311-BEF1-4C56-AC72-35FC14D03BC2}" type="datetimeFigureOut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1/18/2021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59C86B-69BC-40BC-97C1-4025D13D1D2D}" type="slidenum">
              <a:rPr kumimoji="0" lang="en-US" sz="3200" b="0" i="0" u="none" strike="noStrike" kern="1200" cap="none" spc="0" normalizeH="0" baseline="0" noProof="0" smtClean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4201199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275311-BEF1-4C56-AC72-35FC14D03BC2}" type="datetimeFigureOut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1/18/2021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59C86B-69BC-40BC-97C1-4025D13D1D2D}" type="slidenum">
              <a:rPr kumimoji="0" lang="en-US" sz="3200" b="0" i="0" u="none" strike="noStrike" kern="1200" cap="none" spc="0" normalizeH="0" baseline="0" noProof="0" smtClean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72660267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275311-BEF1-4C56-AC72-35FC14D03BC2}" type="datetimeFigureOut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1/18/2021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59C86B-69BC-40BC-97C1-4025D13D1D2D}" type="slidenum">
              <a:rPr kumimoji="0" lang="en-US" sz="3200" b="0" i="0" u="none" strike="noStrike" kern="1200" cap="none" spc="0" normalizeH="0" baseline="0" noProof="0" smtClean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861625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275311-BEF1-4C56-AC72-35FC14D03BC2}" type="datetimeFigureOut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1/18/2021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59C86B-69BC-40BC-97C1-4025D13D1D2D}" type="slidenum">
              <a:rPr kumimoji="0" lang="en-US" sz="3200" b="0" i="0" u="none" strike="noStrike" kern="1200" cap="none" spc="0" normalizeH="0" baseline="0" noProof="0" smtClean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4601592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275311-BEF1-4C56-AC72-35FC14D03BC2}" type="datetimeFigureOut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1/18/2021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59C86B-69BC-40BC-97C1-4025D13D1D2D}" type="slidenum">
              <a:rPr kumimoji="0" lang="en-US" sz="3200" b="0" i="0" u="none" strike="noStrike" kern="1200" cap="none" spc="0" normalizeH="0" baseline="0" noProof="0" smtClean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0448209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275311-BEF1-4C56-AC72-35FC14D03BC2}" type="datetimeFigureOut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1/18/2021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59C86B-69BC-40BC-97C1-4025D13D1D2D}" type="slidenum">
              <a:rPr kumimoji="0" lang="en-US" sz="3200" b="0" i="0" u="none" strike="noStrike" kern="1200" cap="none" spc="0" normalizeH="0" baseline="0" noProof="0" smtClean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6189795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275311-BEF1-4C56-AC72-35FC14D03BC2}" type="datetimeFigureOut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1/18/2021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59C86B-69BC-40BC-97C1-4025D13D1D2D}" type="slidenum">
              <a:rPr kumimoji="0" lang="en-US" sz="3200" b="0" i="0" u="none" strike="noStrike" kern="1200" cap="none" spc="0" normalizeH="0" baseline="0" noProof="0" smtClean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592819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275311-BEF1-4C56-AC72-35FC14D03BC2}" type="datetimeFigureOut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1/18/2021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59C86B-69BC-40BC-97C1-4025D13D1D2D}" type="slidenum">
              <a:rPr kumimoji="0" lang="en-US" sz="3200" b="0" i="0" u="none" strike="noStrike" kern="1200" cap="none" spc="0" normalizeH="0" baseline="0" noProof="0" smtClean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1626440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275311-BEF1-4C56-AC72-35FC14D03BC2}" type="datetimeFigureOut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1/18/2021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59C86B-69BC-40BC-97C1-4025D13D1D2D}" type="slidenum">
              <a:rPr kumimoji="0" lang="en-US" sz="3200" b="0" i="0" u="none" strike="noStrike" kern="1200" cap="none" spc="0" normalizeH="0" baseline="0" noProof="0" smtClean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7986010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275311-BEF1-4C56-AC72-35FC14D03BC2}" type="datetimeFigureOut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1/18/2021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59C86B-69BC-40BC-97C1-4025D13D1D2D}" type="slidenum">
              <a:rPr kumimoji="0" lang="en-US" sz="3200" b="0" i="0" u="none" strike="noStrike" kern="1200" cap="none" spc="0" normalizeH="0" baseline="0" noProof="0" smtClean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1085152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275311-BEF1-4C56-AC72-35FC14D03BC2}" type="datetimeFigureOut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1/18/2021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59C86B-69BC-40BC-97C1-4025D13D1D2D}" type="slidenum">
              <a:rPr kumimoji="0" lang="en-US" sz="3200" b="0" i="0" u="none" strike="noStrike" kern="1200" cap="none" spc="0" normalizeH="0" baseline="0" noProof="0" smtClean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70120139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275311-BEF1-4C56-AC72-35FC14D03BC2}" type="datetimeFigureOut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1/18/2021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59C86B-69BC-40BC-97C1-4025D13D1D2D}" type="slidenum">
              <a:rPr kumimoji="0" lang="en-US" sz="3200" b="0" i="0" u="none" strike="noStrike" kern="1200" cap="none" spc="0" normalizeH="0" baseline="0" noProof="0" smtClean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87749690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275311-BEF1-4C56-AC72-35FC14D03BC2}" type="datetimeFigureOut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1/18/2021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59C86B-69BC-40BC-97C1-4025D13D1D2D}" type="slidenum">
              <a:rPr kumimoji="0" lang="en-US" sz="3200" b="0" i="0" u="none" strike="noStrike" kern="1200" cap="none" spc="0" normalizeH="0" baseline="0" noProof="0" smtClean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22670487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275311-BEF1-4C56-AC72-35FC14D03BC2}" type="datetimeFigureOut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1/18/2021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59C86B-69BC-40BC-97C1-4025D13D1D2D}" type="slidenum">
              <a:rPr kumimoji="0" lang="en-US" sz="3200" b="0" i="0" u="none" strike="noStrike" kern="1200" cap="none" spc="0" normalizeH="0" baseline="0" noProof="0" smtClean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033746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275311-BEF1-4C56-AC72-35FC14D03BC2}" type="datetimeFigureOut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1/18/2021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59C86B-69BC-40BC-97C1-4025D13D1D2D}" type="slidenum">
              <a:rPr kumimoji="0" lang="en-US" sz="3200" b="0" i="0" u="none" strike="noStrike" kern="1200" cap="none" spc="0" normalizeH="0" baseline="0" noProof="0" smtClean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27731009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275311-BEF1-4C56-AC72-35FC14D03BC2}" type="datetimeFigureOut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1/18/2021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59C86B-69BC-40BC-97C1-4025D13D1D2D}" type="slidenum">
              <a:rPr kumimoji="0" lang="en-US" sz="3200" b="0" i="0" u="none" strike="noStrike" kern="1200" cap="none" spc="0" normalizeH="0" baseline="0" noProof="0" smtClean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05677080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275311-BEF1-4C56-AC72-35FC14D03BC2}" type="datetimeFigureOut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1/18/2021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59C86B-69BC-40BC-97C1-4025D13D1D2D}" type="slidenum">
              <a:rPr kumimoji="0" lang="en-US" sz="3200" b="0" i="0" u="none" strike="noStrike" kern="1200" cap="none" spc="0" normalizeH="0" baseline="0" noProof="0" smtClean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59637710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275311-BEF1-4C56-AC72-35FC14D03BC2}" type="datetimeFigureOut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1/18/2021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59C86B-69BC-40BC-97C1-4025D13D1D2D}" type="slidenum">
              <a:rPr kumimoji="0" lang="en-US" sz="3200" b="0" i="0" u="none" strike="noStrike" kern="1200" cap="none" spc="0" normalizeH="0" baseline="0" noProof="0" smtClean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50310005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275311-BEF1-4C56-AC72-35FC14D03BC2}" type="datetimeFigureOut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1/18/2021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59C86B-69BC-40BC-97C1-4025D13D1D2D}" type="slidenum">
              <a:rPr kumimoji="0" lang="en-US" sz="3200" b="0" i="0" u="none" strike="noStrike" kern="1200" cap="none" spc="0" normalizeH="0" baseline="0" noProof="0" smtClean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45454385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275311-BEF1-4C56-AC72-35FC14D03BC2}" type="datetimeFigureOut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1/18/2021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59C86B-69BC-40BC-97C1-4025D13D1D2D}" type="slidenum">
              <a:rPr kumimoji="0" lang="en-US" sz="3200" b="0" i="0" u="none" strike="noStrike" kern="1200" cap="none" spc="0" normalizeH="0" baseline="0" noProof="0" smtClean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11459545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275311-BEF1-4C56-AC72-35FC14D03BC2}" type="datetimeFigureOut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1/18/2021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59C86B-69BC-40BC-97C1-4025D13D1D2D}" type="slidenum">
              <a:rPr kumimoji="0" lang="en-US" sz="3200" b="0" i="0" u="none" strike="noStrike" kern="1200" cap="none" spc="0" normalizeH="0" baseline="0" noProof="0" smtClean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58681724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275311-BEF1-4C56-AC72-35FC14D03BC2}" type="datetimeFigureOut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1/18/2021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59C86B-69BC-40BC-97C1-4025D13D1D2D}" type="slidenum">
              <a:rPr kumimoji="0" lang="en-US" sz="3200" b="0" i="0" u="none" strike="noStrike" kern="1200" cap="none" spc="0" normalizeH="0" baseline="0" noProof="0" smtClean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91978866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275311-BEF1-4C56-AC72-35FC14D03BC2}" type="datetimeFigureOut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1/18/2021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59C86B-69BC-40BC-97C1-4025D13D1D2D}" type="slidenum">
              <a:rPr kumimoji="0" lang="en-US" sz="3200" b="0" i="0" u="none" strike="noStrike" kern="1200" cap="none" spc="0" normalizeH="0" baseline="0" noProof="0" smtClean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8439113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275311-BEF1-4C56-AC72-35FC14D03BC2}" type="datetimeFigureOut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1/18/2021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59C86B-69BC-40BC-97C1-4025D13D1D2D}" type="slidenum">
              <a:rPr kumimoji="0" lang="en-US" sz="3200" b="0" i="0" u="none" strike="noStrike" kern="1200" cap="none" spc="0" normalizeH="0" baseline="0" noProof="0" smtClean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00892549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275311-BEF1-4C56-AC72-35FC14D03BC2}" type="datetimeFigureOut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1/18/2021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59C86B-69BC-40BC-97C1-4025D13D1D2D}" type="slidenum">
              <a:rPr kumimoji="0" lang="en-US" sz="3200" b="0" i="0" u="none" strike="noStrike" kern="1200" cap="none" spc="0" normalizeH="0" baseline="0" noProof="0" smtClean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55692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275311-BEF1-4C56-AC72-35FC14D03BC2}" type="datetimeFigureOut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1/18/2021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59C86B-69BC-40BC-97C1-4025D13D1D2D}" type="slidenum">
              <a:rPr kumimoji="0" lang="en-US" sz="3200" b="0" i="0" u="none" strike="noStrike" kern="1200" cap="none" spc="0" normalizeH="0" baseline="0" noProof="0" smtClean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72706517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275311-BEF1-4C56-AC72-35FC14D03BC2}" type="datetimeFigureOut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1/18/2021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59C86B-69BC-40BC-97C1-4025D13D1D2D}" type="slidenum">
              <a:rPr kumimoji="0" lang="en-US" sz="3200" b="0" i="0" u="none" strike="noStrike" kern="1200" cap="none" spc="0" normalizeH="0" baseline="0" noProof="0" smtClean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38746191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275311-BEF1-4C56-AC72-35FC14D03BC2}" type="datetimeFigureOut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1/18/2021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59C86B-69BC-40BC-97C1-4025D13D1D2D}" type="slidenum">
              <a:rPr kumimoji="0" lang="en-US" sz="3200" b="0" i="0" u="none" strike="noStrike" kern="1200" cap="none" spc="0" normalizeH="0" baseline="0" noProof="0" smtClean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65220153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275311-BEF1-4C56-AC72-35FC14D03BC2}" type="datetimeFigureOut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1/18/2021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59C86B-69BC-40BC-97C1-4025D13D1D2D}" type="slidenum">
              <a:rPr kumimoji="0" lang="en-US" sz="3200" b="0" i="0" u="none" strike="noStrike" kern="1200" cap="none" spc="0" normalizeH="0" baseline="0" noProof="0" smtClean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56837637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275311-BEF1-4C56-AC72-35FC14D03BC2}" type="datetimeFigureOut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1/18/2021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59C86B-69BC-40BC-97C1-4025D13D1D2D}" type="slidenum">
              <a:rPr kumimoji="0" lang="en-US" sz="3200" b="0" i="0" u="none" strike="noStrike" kern="1200" cap="none" spc="0" normalizeH="0" baseline="0" noProof="0" smtClean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32865261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275311-BEF1-4C56-AC72-35FC14D03BC2}" type="datetimeFigureOut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1/18/2021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59C86B-69BC-40BC-97C1-4025D13D1D2D}" type="slidenum">
              <a:rPr kumimoji="0" lang="en-US" sz="3200" b="0" i="0" u="none" strike="noStrike" kern="1200" cap="none" spc="0" normalizeH="0" baseline="0" noProof="0" smtClean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60189774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275311-BEF1-4C56-AC72-35FC14D03BC2}" type="datetimeFigureOut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1/18/2021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59C86B-69BC-40BC-97C1-4025D13D1D2D}" type="slidenum">
              <a:rPr kumimoji="0" lang="en-US" sz="3200" b="0" i="0" u="none" strike="noStrike" kern="1200" cap="none" spc="0" normalizeH="0" baseline="0" noProof="0" smtClean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31809339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275311-BEF1-4C56-AC72-35FC14D03BC2}" type="datetimeFigureOut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1/18/2021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59C86B-69BC-40BC-97C1-4025D13D1D2D}" type="slidenum">
              <a:rPr kumimoji="0" lang="en-US" sz="3200" b="0" i="0" u="none" strike="noStrike" kern="1200" cap="none" spc="0" normalizeH="0" baseline="0" noProof="0" smtClean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46801658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275311-BEF1-4C56-AC72-35FC14D03BC2}" type="datetimeFigureOut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1/18/2021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59C86B-69BC-40BC-97C1-4025D13D1D2D}" type="slidenum">
              <a:rPr kumimoji="0" lang="en-US" sz="3200" b="0" i="0" u="none" strike="noStrike" kern="1200" cap="none" spc="0" normalizeH="0" baseline="0" noProof="0" smtClean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74516619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275311-BEF1-4C56-AC72-35FC14D03BC2}" type="datetimeFigureOut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1/18/2021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59C86B-69BC-40BC-97C1-4025D13D1D2D}" type="slidenum">
              <a:rPr kumimoji="0" lang="en-US" sz="3200" b="0" i="0" u="none" strike="noStrike" kern="1200" cap="none" spc="0" normalizeH="0" baseline="0" noProof="0" smtClean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56975802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275311-BEF1-4C56-AC72-35FC14D03BC2}" type="datetimeFigureOut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1/18/2021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59C86B-69BC-40BC-97C1-4025D13D1D2D}" type="slidenum">
              <a:rPr kumimoji="0" lang="en-US" sz="3200" b="0" i="0" u="none" strike="noStrike" kern="1200" cap="none" spc="0" normalizeH="0" baseline="0" noProof="0" smtClean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280614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275311-BEF1-4C56-AC72-35FC14D03BC2}" type="datetimeFigureOut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1/18/2021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59C86B-69BC-40BC-97C1-4025D13D1D2D}" type="slidenum">
              <a:rPr kumimoji="0" lang="en-US" sz="3200" b="0" i="0" u="none" strike="noStrike" kern="1200" cap="none" spc="0" normalizeH="0" baseline="0" noProof="0" smtClean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4798784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275311-BEF1-4C56-AC72-35FC14D03BC2}" type="datetimeFigureOut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1/18/2021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59C86B-69BC-40BC-97C1-4025D13D1D2D}" type="slidenum">
              <a:rPr kumimoji="0" lang="en-US" sz="3200" b="0" i="0" u="none" strike="noStrike" kern="1200" cap="none" spc="0" normalizeH="0" baseline="0" noProof="0" smtClean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17014012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275311-BEF1-4C56-AC72-35FC14D03BC2}" type="datetimeFigureOut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1/18/2021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59C86B-69BC-40BC-97C1-4025D13D1D2D}" type="slidenum">
              <a:rPr kumimoji="0" lang="en-US" sz="3200" b="0" i="0" u="none" strike="noStrike" kern="1200" cap="none" spc="0" normalizeH="0" baseline="0" noProof="0" smtClean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57988585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275311-BEF1-4C56-AC72-35FC14D03BC2}" type="datetimeFigureOut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1/18/2021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59C86B-69BC-40BC-97C1-4025D13D1D2D}" type="slidenum">
              <a:rPr kumimoji="0" lang="en-US" sz="3200" b="0" i="0" u="none" strike="noStrike" kern="1200" cap="none" spc="0" normalizeH="0" baseline="0" noProof="0" smtClean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47568540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275311-BEF1-4C56-AC72-35FC14D03BC2}" type="datetimeFigureOut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1/18/2021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59C86B-69BC-40BC-97C1-4025D13D1D2D}" type="slidenum">
              <a:rPr kumimoji="0" lang="en-US" sz="3200" b="0" i="0" u="none" strike="noStrike" kern="1200" cap="none" spc="0" normalizeH="0" baseline="0" noProof="0" smtClean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68873168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275311-BEF1-4C56-AC72-35FC14D03BC2}" type="datetimeFigureOut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1/18/2021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59C86B-69BC-40BC-97C1-4025D13D1D2D}" type="slidenum">
              <a:rPr kumimoji="0" lang="en-US" sz="3200" b="0" i="0" u="none" strike="noStrike" kern="1200" cap="none" spc="0" normalizeH="0" baseline="0" noProof="0" smtClean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60121767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275311-BEF1-4C56-AC72-35FC14D03BC2}" type="datetimeFigureOut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1/18/2021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59C86B-69BC-40BC-97C1-4025D13D1D2D}" type="slidenum">
              <a:rPr kumimoji="0" lang="en-US" sz="3200" b="0" i="0" u="none" strike="noStrike" kern="1200" cap="none" spc="0" normalizeH="0" baseline="0" noProof="0" smtClean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33445340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275311-BEF1-4C56-AC72-35FC14D03BC2}" type="datetimeFigureOut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1/18/2021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59C86B-69BC-40BC-97C1-4025D13D1D2D}" type="slidenum">
              <a:rPr kumimoji="0" lang="en-US" sz="3200" b="0" i="0" u="none" strike="noStrike" kern="1200" cap="none" spc="0" normalizeH="0" baseline="0" noProof="0" smtClean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2439024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275311-BEF1-4C56-AC72-35FC14D03BC2}" type="datetimeFigureOut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1/18/2021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59C86B-69BC-40BC-97C1-4025D13D1D2D}" type="slidenum">
              <a:rPr kumimoji="0" lang="en-US" sz="3200" b="0" i="0" u="none" strike="noStrike" kern="1200" cap="none" spc="0" normalizeH="0" baseline="0" noProof="0" smtClean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98324706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275311-BEF1-4C56-AC72-35FC14D03BC2}" type="datetimeFigureOut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1/18/2021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59C86B-69BC-40BC-97C1-4025D13D1D2D}" type="slidenum">
              <a:rPr kumimoji="0" lang="en-US" sz="3200" b="0" i="0" u="none" strike="noStrike" kern="1200" cap="none" spc="0" normalizeH="0" baseline="0" noProof="0" smtClean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13216299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275311-BEF1-4C56-AC72-35FC14D03BC2}" type="datetimeFigureOut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1/18/2021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59C86B-69BC-40BC-97C1-4025D13D1D2D}" type="slidenum">
              <a:rPr kumimoji="0" lang="en-US" sz="3200" b="0" i="0" u="none" strike="noStrike" kern="1200" cap="none" spc="0" normalizeH="0" baseline="0" noProof="0" smtClean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324903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275311-BEF1-4C56-AC72-35FC14D03BC2}" type="datetimeFigureOut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1/18/2021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59C86B-69BC-40BC-97C1-4025D13D1D2D}" type="slidenum">
              <a:rPr kumimoji="0" lang="en-US" sz="3200" b="0" i="0" u="none" strike="noStrike" kern="1200" cap="none" spc="0" normalizeH="0" baseline="0" noProof="0" smtClean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26682503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275311-BEF1-4C56-AC72-35FC14D03BC2}" type="datetimeFigureOut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1/18/2021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59C86B-69BC-40BC-97C1-4025D13D1D2D}" type="slidenum">
              <a:rPr kumimoji="0" lang="en-US" sz="3200" b="0" i="0" u="none" strike="noStrike" kern="1200" cap="none" spc="0" normalizeH="0" baseline="0" noProof="0" smtClean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879526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275311-BEF1-4C56-AC72-35FC14D03BC2}" type="datetimeFigureOut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1/18/2021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59C86B-69BC-40BC-97C1-4025D13D1D2D}" type="slidenum">
              <a:rPr kumimoji="0" lang="en-US" sz="3200" b="0" i="0" u="none" strike="noStrike" kern="1200" cap="none" spc="0" normalizeH="0" baseline="0" noProof="0" smtClean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73205990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275311-BEF1-4C56-AC72-35FC14D03BC2}" type="datetimeFigureOut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1/18/2021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59C86B-69BC-40BC-97C1-4025D13D1D2D}" type="slidenum">
              <a:rPr kumimoji="0" lang="en-US" sz="3200" b="0" i="0" u="none" strike="noStrike" kern="1200" cap="none" spc="0" normalizeH="0" baseline="0" noProof="0" smtClean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92117639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275311-BEF1-4C56-AC72-35FC14D03BC2}" type="datetimeFigureOut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1/18/2021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59C86B-69BC-40BC-97C1-4025D13D1D2D}" type="slidenum">
              <a:rPr kumimoji="0" lang="en-US" sz="3200" b="0" i="0" u="none" strike="noStrike" kern="1200" cap="none" spc="0" normalizeH="0" baseline="0" noProof="0" smtClean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98166126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275311-BEF1-4C56-AC72-35FC14D03BC2}" type="datetimeFigureOut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1/18/2021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59C86B-69BC-40BC-97C1-4025D13D1D2D}" type="slidenum">
              <a:rPr kumimoji="0" lang="en-US" sz="3200" b="0" i="0" u="none" strike="noStrike" kern="1200" cap="none" spc="0" normalizeH="0" baseline="0" noProof="0" smtClean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68515792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275311-BEF1-4C56-AC72-35FC14D03BC2}" type="datetimeFigureOut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1/18/2021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59C86B-69BC-40BC-97C1-4025D13D1D2D}" type="slidenum">
              <a:rPr kumimoji="0" lang="en-US" sz="3200" b="0" i="0" u="none" strike="noStrike" kern="1200" cap="none" spc="0" normalizeH="0" baseline="0" noProof="0" smtClean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2942572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275311-BEF1-4C56-AC72-35FC14D03BC2}" type="datetimeFigureOut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1/18/2021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59C86B-69BC-40BC-97C1-4025D13D1D2D}" type="slidenum">
              <a:rPr kumimoji="0" lang="en-US" sz="3200" b="0" i="0" u="none" strike="noStrike" kern="1200" cap="none" spc="0" normalizeH="0" baseline="0" noProof="0" smtClean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43059912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275311-BEF1-4C56-AC72-35FC14D03BC2}" type="datetimeFigureOut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1/18/2021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59C86B-69BC-40BC-97C1-4025D13D1D2D}" type="slidenum">
              <a:rPr kumimoji="0" lang="en-US" sz="3200" b="0" i="0" u="none" strike="noStrike" kern="1200" cap="none" spc="0" normalizeH="0" baseline="0" noProof="0" smtClean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00571417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275311-BEF1-4C56-AC72-35FC14D03BC2}" type="datetimeFigureOut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1/18/2021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59C86B-69BC-40BC-97C1-4025D13D1D2D}" type="slidenum">
              <a:rPr kumimoji="0" lang="en-US" sz="3200" b="0" i="0" u="none" strike="noStrike" kern="1200" cap="none" spc="0" normalizeH="0" baseline="0" noProof="0" smtClean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95761836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275311-BEF1-4C56-AC72-35FC14D03BC2}" type="datetimeFigureOut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1/18/2021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59C86B-69BC-40BC-97C1-4025D13D1D2D}" type="slidenum">
              <a:rPr kumimoji="0" lang="en-US" sz="3200" b="0" i="0" u="none" strike="noStrike" kern="1200" cap="none" spc="0" normalizeH="0" baseline="0" noProof="0" smtClean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792886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slideLayout" Target="../slideLayouts/slideLayout47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6.xml"/><Relationship Id="rId17" Type="http://schemas.openxmlformats.org/officeDocument/2006/relationships/slideLayout" Target="../slideLayouts/slideLayout51.xml"/><Relationship Id="rId2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50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4" Type="http://schemas.openxmlformats.org/officeDocument/2006/relationships/slideLayout" Target="../slideLayouts/slideLayout48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4.xml"/><Relationship Id="rId18" Type="http://schemas.openxmlformats.org/officeDocument/2006/relationships/theme" Target="../theme/theme4.xml"/><Relationship Id="rId3" Type="http://schemas.openxmlformats.org/officeDocument/2006/relationships/slideLayout" Target="../slideLayouts/slideLayout54.xml"/><Relationship Id="rId7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63.xml"/><Relationship Id="rId17" Type="http://schemas.openxmlformats.org/officeDocument/2006/relationships/slideLayout" Target="../slideLayouts/slideLayout68.xml"/><Relationship Id="rId2" Type="http://schemas.openxmlformats.org/officeDocument/2006/relationships/slideLayout" Target="../slideLayouts/slideLayout53.xml"/><Relationship Id="rId16" Type="http://schemas.openxmlformats.org/officeDocument/2006/relationships/slideLayout" Target="../slideLayouts/slideLayout67.xml"/><Relationship Id="rId1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62.xml"/><Relationship Id="rId5" Type="http://schemas.openxmlformats.org/officeDocument/2006/relationships/slideLayout" Target="../slideLayouts/slideLayout56.xml"/><Relationship Id="rId15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61.xml"/><Relationship Id="rId4" Type="http://schemas.openxmlformats.org/officeDocument/2006/relationships/slideLayout" Target="../slideLayouts/slideLayout55.xml"/><Relationship Id="rId9" Type="http://schemas.openxmlformats.org/officeDocument/2006/relationships/slideLayout" Target="../slideLayouts/slideLayout60.xml"/><Relationship Id="rId14" Type="http://schemas.openxmlformats.org/officeDocument/2006/relationships/slideLayout" Target="../slideLayouts/slideLayout65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6.xml"/><Relationship Id="rId13" Type="http://schemas.openxmlformats.org/officeDocument/2006/relationships/slideLayout" Target="../slideLayouts/slideLayout81.xml"/><Relationship Id="rId18" Type="http://schemas.openxmlformats.org/officeDocument/2006/relationships/theme" Target="../theme/theme5.xml"/><Relationship Id="rId3" Type="http://schemas.openxmlformats.org/officeDocument/2006/relationships/slideLayout" Target="../slideLayouts/slideLayout71.xml"/><Relationship Id="rId7" Type="http://schemas.openxmlformats.org/officeDocument/2006/relationships/slideLayout" Target="../slideLayouts/slideLayout75.xml"/><Relationship Id="rId12" Type="http://schemas.openxmlformats.org/officeDocument/2006/relationships/slideLayout" Target="../slideLayouts/slideLayout80.xml"/><Relationship Id="rId17" Type="http://schemas.openxmlformats.org/officeDocument/2006/relationships/slideLayout" Target="../slideLayouts/slideLayout85.xml"/><Relationship Id="rId2" Type="http://schemas.openxmlformats.org/officeDocument/2006/relationships/slideLayout" Target="../slideLayouts/slideLayout70.xml"/><Relationship Id="rId16" Type="http://schemas.openxmlformats.org/officeDocument/2006/relationships/slideLayout" Target="../slideLayouts/slideLayout84.xml"/><Relationship Id="rId1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4.xml"/><Relationship Id="rId11" Type="http://schemas.openxmlformats.org/officeDocument/2006/relationships/slideLayout" Target="../slideLayouts/slideLayout79.xml"/><Relationship Id="rId5" Type="http://schemas.openxmlformats.org/officeDocument/2006/relationships/slideLayout" Target="../slideLayouts/slideLayout73.xml"/><Relationship Id="rId15" Type="http://schemas.openxmlformats.org/officeDocument/2006/relationships/slideLayout" Target="../slideLayouts/slideLayout83.xml"/><Relationship Id="rId10" Type="http://schemas.openxmlformats.org/officeDocument/2006/relationships/slideLayout" Target="../slideLayouts/slideLayout78.xml"/><Relationship Id="rId4" Type="http://schemas.openxmlformats.org/officeDocument/2006/relationships/slideLayout" Target="../slideLayouts/slideLayout72.xml"/><Relationship Id="rId9" Type="http://schemas.openxmlformats.org/officeDocument/2006/relationships/slideLayout" Target="../slideLayouts/slideLayout77.xml"/><Relationship Id="rId14" Type="http://schemas.openxmlformats.org/officeDocument/2006/relationships/slideLayout" Target="../slideLayouts/slideLayout82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3.xml"/><Relationship Id="rId13" Type="http://schemas.openxmlformats.org/officeDocument/2006/relationships/slideLayout" Target="../slideLayouts/slideLayout98.xml"/><Relationship Id="rId18" Type="http://schemas.openxmlformats.org/officeDocument/2006/relationships/theme" Target="../theme/theme6.xml"/><Relationship Id="rId3" Type="http://schemas.openxmlformats.org/officeDocument/2006/relationships/slideLayout" Target="../slideLayouts/slideLayout88.xml"/><Relationship Id="rId7" Type="http://schemas.openxmlformats.org/officeDocument/2006/relationships/slideLayout" Target="../slideLayouts/slideLayout92.xml"/><Relationship Id="rId12" Type="http://schemas.openxmlformats.org/officeDocument/2006/relationships/slideLayout" Target="../slideLayouts/slideLayout97.xml"/><Relationship Id="rId17" Type="http://schemas.openxmlformats.org/officeDocument/2006/relationships/slideLayout" Target="../slideLayouts/slideLayout102.xml"/><Relationship Id="rId2" Type="http://schemas.openxmlformats.org/officeDocument/2006/relationships/slideLayout" Target="../slideLayouts/slideLayout87.xml"/><Relationship Id="rId16" Type="http://schemas.openxmlformats.org/officeDocument/2006/relationships/slideLayout" Target="../slideLayouts/slideLayout101.xml"/><Relationship Id="rId1" Type="http://schemas.openxmlformats.org/officeDocument/2006/relationships/slideLayout" Target="../slideLayouts/slideLayout86.xml"/><Relationship Id="rId6" Type="http://schemas.openxmlformats.org/officeDocument/2006/relationships/slideLayout" Target="../slideLayouts/slideLayout91.xml"/><Relationship Id="rId11" Type="http://schemas.openxmlformats.org/officeDocument/2006/relationships/slideLayout" Target="../slideLayouts/slideLayout96.xml"/><Relationship Id="rId5" Type="http://schemas.openxmlformats.org/officeDocument/2006/relationships/slideLayout" Target="../slideLayouts/slideLayout90.xml"/><Relationship Id="rId15" Type="http://schemas.openxmlformats.org/officeDocument/2006/relationships/slideLayout" Target="../slideLayouts/slideLayout100.xml"/><Relationship Id="rId10" Type="http://schemas.openxmlformats.org/officeDocument/2006/relationships/slideLayout" Target="../slideLayouts/slideLayout95.xml"/><Relationship Id="rId4" Type="http://schemas.openxmlformats.org/officeDocument/2006/relationships/slideLayout" Target="../slideLayouts/slideLayout89.xml"/><Relationship Id="rId9" Type="http://schemas.openxmlformats.org/officeDocument/2006/relationships/slideLayout" Target="../slideLayouts/slideLayout94.xml"/><Relationship Id="rId14" Type="http://schemas.openxmlformats.org/officeDocument/2006/relationships/slideLayout" Target="../slideLayouts/slideLayout99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0.xml"/><Relationship Id="rId13" Type="http://schemas.openxmlformats.org/officeDocument/2006/relationships/slideLayout" Target="../slideLayouts/slideLayout115.xml"/><Relationship Id="rId18" Type="http://schemas.openxmlformats.org/officeDocument/2006/relationships/theme" Target="../theme/theme7.xml"/><Relationship Id="rId3" Type="http://schemas.openxmlformats.org/officeDocument/2006/relationships/slideLayout" Target="../slideLayouts/slideLayout105.xml"/><Relationship Id="rId7" Type="http://schemas.openxmlformats.org/officeDocument/2006/relationships/slideLayout" Target="../slideLayouts/slideLayout109.xml"/><Relationship Id="rId12" Type="http://schemas.openxmlformats.org/officeDocument/2006/relationships/slideLayout" Target="../slideLayouts/slideLayout114.xml"/><Relationship Id="rId17" Type="http://schemas.openxmlformats.org/officeDocument/2006/relationships/slideLayout" Target="../slideLayouts/slideLayout119.xml"/><Relationship Id="rId2" Type="http://schemas.openxmlformats.org/officeDocument/2006/relationships/slideLayout" Target="../slideLayouts/slideLayout104.xml"/><Relationship Id="rId16" Type="http://schemas.openxmlformats.org/officeDocument/2006/relationships/slideLayout" Target="../slideLayouts/slideLayout118.xml"/><Relationship Id="rId1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8.xml"/><Relationship Id="rId11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07.xml"/><Relationship Id="rId15" Type="http://schemas.openxmlformats.org/officeDocument/2006/relationships/slideLayout" Target="../slideLayouts/slideLayout117.xml"/><Relationship Id="rId10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06.xml"/><Relationship Id="rId9" Type="http://schemas.openxmlformats.org/officeDocument/2006/relationships/slideLayout" Target="../slideLayouts/slideLayout111.xml"/><Relationship Id="rId14" Type="http://schemas.openxmlformats.org/officeDocument/2006/relationships/slideLayout" Target="../slideLayouts/slideLayout116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7.xml"/><Relationship Id="rId13" Type="http://schemas.openxmlformats.org/officeDocument/2006/relationships/slideLayout" Target="../slideLayouts/slideLayout132.xml"/><Relationship Id="rId18" Type="http://schemas.openxmlformats.org/officeDocument/2006/relationships/theme" Target="../theme/theme8.xml"/><Relationship Id="rId3" Type="http://schemas.openxmlformats.org/officeDocument/2006/relationships/slideLayout" Target="../slideLayouts/slideLayout122.xml"/><Relationship Id="rId7" Type="http://schemas.openxmlformats.org/officeDocument/2006/relationships/slideLayout" Target="../slideLayouts/slideLayout126.xml"/><Relationship Id="rId12" Type="http://schemas.openxmlformats.org/officeDocument/2006/relationships/slideLayout" Target="../slideLayouts/slideLayout131.xml"/><Relationship Id="rId17" Type="http://schemas.openxmlformats.org/officeDocument/2006/relationships/slideLayout" Target="../slideLayouts/slideLayout136.xml"/><Relationship Id="rId2" Type="http://schemas.openxmlformats.org/officeDocument/2006/relationships/slideLayout" Target="../slideLayouts/slideLayout121.xml"/><Relationship Id="rId16" Type="http://schemas.openxmlformats.org/officeDocument/2006/relationships/slideLayout" Target="../slideLayouts/slideLayout135.xml"/><Relationship Id="rId1" Type="http://schemas.openxmlformats.org/officeDocument/2006/relationships/slideLayout" Target="../slideLayouts/slideLayout120.xml"/><Relationship Id="rId6" Type="http://schemas.openxmlformats.org/officeDocument/2006/relationships/slideLayout" Target="../slideLayouts/slideLayout125.xml"/><Relationship Id="rId11" Type="http://schemas.openxmlformats.org/officeDocument/2006/relationships/slideLayout" Target="../slideLayouts/slideLayout130.xml"/><Relationship Id="rId5" Type="http://schemas.openxmlformats.org/officeDocument/2006/relationships/slideLayout" Target="../slideLayouts/slideLayout124.xml"/><Relationship Id="rId15" Type="http://schemas.openxmlformats.org/officeDocument/2006/relationships/slideLayout" Target="../slideLayouts/slideLayout134.xml"/><Relationship Id="rId10" Type="http://schemas.openxmlformats.org/officeDocument/2006/relationships/slideLayout" Target="../slideLayouts/slideLayout129.xml"/><Relationship Id="rId4" Type="http://schemas.openxmlformats.org/officeDocument/2006/relationships/slideLayout" Target="../slideLayouts/slideLayout123.xml"/><Relationship Id="rId9" Type="http://schemas.openxmlformats.org/officeDocument/2006/relationships/slideLayout" Target="../slideLayouts/slideLayout128.xml"/><Relationship Id="rId14" Type="http://schemas.openxmlformats.org/officeDocument/2006/relationships/slideLayout" Target="../slideLayouts/slideLayout133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4.xml"/><Relationship Id="rId13" Type="http://schemas.openxmlformats.org/officeDocument/2006/relationships/slideLayout" Target="../slideLayouts/slideLayout149.xml"/><Relationship Id="rId18" Type="http://schemas.openxmlformats.org/officeDocument/2006/relationships/theme" Target="../theme/theme9.xml"/><Relationship Id="rId3" Type="http://schemas.openxmlformats.org/officeDocument/2006/relationships/slideLayout" Target="../slideLayouts/slideLayout139.xml"/><Relationship Id="rId7" Type="http://schemas.openxmlformats.org/officeDocument/2006/relationships/slideLayout" Target="../slideLayouts/slideLayout143.xml"/><Relationship Id="rId12" Type="http://schemas.openxmlformats.org/officeDocument/2006/relationships/slideLayout" Target="../slideLayouts/slideLayout148.xml"/><Relationship Id="rId17" Type="http://schemas.openxmlformats.org/officeDocument/2006/relationships/slideLayout" Target="../slideLayouts/slideLayout153.xml"/><Relationship Id="rId2" Type="http://schemas.openxmlformats.org/officeDocument/2006/relationships/slideLayout" Target="../slideLayouts/slideLayout138.xml"/><Relationship Id="rId16" Type="http://schemas.openxmlformats.org/officeDocument/2006/relationships/slideLayout" Target="../slideLayouts/slideLayout152.xml"/><Relationship Id="rId1" Type="http://schemas.openxmlformats.org/officeDocument/2006/relationships/slideLayout" Target="../slideLayouts/slideLayout137.xml"/><Relationship Id="rId6" Type="http://schemas.openxmlformats.org/officeDocument/2006/relationships/slideLayout" Target="../slideLayouts/slideLayout142.xml"/><Relationship Id="rId11" Type="http://schemas.openxmlformats.org/officeDocument/2006/relationships/slideLayout" Target="../slideLayouts/slideLayout147.xml"/><Relationship Id="rId5" Type="http://schemas.openxmlformats.org/officeDocument/2006/relationships/slideLayout" Target="../slideLayouts/slideLayout141.xml"/><Relationship Id="rId15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46.xml"/><Relationship Id="rId4" Type="http://schemas.openxmlformats.org/officeDocument/2006/relationships/slideLayout" Target="../slideLayouts/slideLayout140.xml"/><Relationship Id="rId9" Type="http://schemas.openxmlformats.org/officeDocument/2006/relationships/slideLayout" Target="../slideLayouts/slideLayout145.xml"/><Relationship Id="rId14" Type="http://schemas.openxmlformats.org/officeDocument/2006/relationships/slideLayout" Target="../slideLayouts/slideLayout15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275311-BEF1-4C56-AC72-35FC14D03BC2}" type="datetimeFigureOut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1/18/2021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59C86B-69BC-40BC-97C1-4025D13D1D2D}" type="slidenum">
              <a:rPr kumimoji="0" lang="en-US" sz="3200" b="0" i="0" u="none" strike="noStrike" kern="1200" cap="none" spc="0" normalizeH="0" baseline="0" noProof="0" smtClean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0686099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275311-BEF1-4C56-AC72-35FC14D03BC2}" type="datetimeFigureOut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1/18/2021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59C86B-69BC-40BC-97C1-4025D13D1D2D}" type="slidenum">
              <a:rPr kumimoji="0" lang="en-US" sz="3200" b="0" i="0" u="none" strike="noStrike" kern="1200" cap="none" spc="0" normalizeH="0" baseline="0" noProof="0" smtClean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8317233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275311-BEF1-4C56-AC72-35FC14D03BC2}" type="datetimeFigureOut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1/18/2021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59C86B-69BC-40BC-97C1-4025D13D1D2D}" type="slidenum">
              <a:rPr kumimoji="0" lang="en-US" sz="3200" b="0" i="0" u="none" strike="noStrike" kern="1200" cap="none" spc="0" normalizeH="0" baseline="0" noProof="0" smtClean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3008294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275311-BEF1-4C56-AC72-35FC14D03BC2}" type="datetimeFigureOut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1/18/2021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59C86B-69BC-40BC-97C1-4025D13D1D2D}" type="slidenum">
              <a:rPr kumimoji="0" lang="en-US" sz="3200" b="0" i="0" u="none" strike="noStrike" kern="1200" cap="none" spc="0" normalizeH="0" baseline="0" noProof="0" smtClean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0062696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  <p:sldLayoutId id="2147483728" r:id="rId14"/>
    <p:sldLayoutId id="2147483729" r:id="rId15"/>
    <p:sldLayoutId id="2147483730" r:id="rId16"/>
    <p:sldLayoutId id="2147483731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275311-BEF1-4C56-AC72-35FC14D03BC2}" type="datetimeFigureOut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1/18/2021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59C86B-69BC-40BC-97C1-4025D13D1D2D}" type="slidenum">
              <a:rPr kumimoji="0" lang="en-US" sz="3200" b="0" i="0" u="none" strike="noStrike" kern="1200" cap="none" spc="0" normalizeH="0" baseline="0" noProof="0" smtClean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7732320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  <p:sldLayoutId id="2147483744" r:id="rId12"/>
    <p:sldLayoutId id="2147483745" r:id="rId13"/>
    <p:sldLayoutId id="2147483746" r:id="rId14"/>
    <p:sldLayoutId id="2147483747" r:id="rId15"/>
    <p:sldLayoutId id="2147483748" r:id="rId16"/>
    <p:sldLayoutId id="214748374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275311-BEF1-4C56-AC72-35FC14D03BC2}" type="datetimeFigureOut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1/18/2021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59C86B-69BC-40BC-97C1-4025D13D1D2D}" type="slidenum">
              <a:rPr kumimoji="0" lang="en-US" sz="3200" b="0" i="0" u="none" strike="noStrike" kern="1200" cap="none" spc="0" normalizeH="0" baseline="0" noProof="0" smtClean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3407252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  <p:sldLayoutId id="2147483763" r:id="rId13"/>
    <p:sldLayoutId id="2147483764" r:id="rId14"/>
    <p:sldLayoutId id="2147483765" r:id="rId15"/>
    <p:sldLayoutId id="2147483766" r:id="rId16"/>
    <p:sldLayoutId id="214748376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275311-BEF1-4C56-AC72-35FC14D03BC2}" type="datetimeFigureOut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1/18/2021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59C86B-69BC-40BC-97C1-4025D13D1D2D}" type="slidenum">
              <a:rPr kumimoji="0" lang="en-US" sz="3200" b="0" i="0" u="none" strike="noStrike" kern="1200" cap="none" spc="0" normalizeH="0" baseline="0" noProof="0" smtClean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609054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  <p:sldLayoutId id="2147483780" r:id="rId12"/>
    <p:sldLayoutId id="2147483781" r:id="rId13"/>
    <p:sldLayoutId id="2147483782" r:id="rId14"/>
    <p:sldLayoutId id="2147483783" r:id="rId15"/>
    <p:sldLayoutId id="2147483784" r:id="rId16"/>
    <p:sldLayoutId id="214748378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275311-BEF1-4C56-AC72-35FC14D03BC2}" type="datetimeFigureOut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1/18/2021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59C86B-69BC-40BC-97C1-4025D13D1D2D}" type="slidenum">
              <a:rPr kumimoji="0" lang="en-US" sz="3200" b="0" i="0" u="none" strike="noStrike" kern="1200" cap="none" spc="0" normalizeH="0" baseline="0" noProof="0" smtClean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1683404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87" r:id="rId1"/>
    <p:sldLayoutId id="2147483788" r:id="rId2"/>
    <p:sldLayoutId id="2147483789" r:id="rId3"/>
    <p:sldLayoutId id="2147483790" r:id="rId4"/>
    <p:sldLayoutId id="2147483791" r:id="rId5"/>
    <p:sldLayoutId id="2147483792" r:id="rId6"/>
    <p:sldLayoutId id="2147483793" r:id="rId7"/>
    <p:sldLayoutId id="2147483794" r:id="rId8"/>
    <p:sldLayoutId id="2147483795" r:id="rId9"/>
    <p:sldLayoutId id="2147483796" r:id="rId10"/>
    <p:sldLayoutId id="2147483797" r:id="rId11"/>
    <p:sldLayoutId id="2147483798" r:id="rId12"/>
    <p:sldLayoutId id="2147483799" r:id="rId13"/>
    <p:sldLayoutId id="2147483800" r:id="rId14"/>
    <p:sldLayoutId id="2147483801" r:id="rId15"/>
    <p:sldLayoutId id="2147483802" r:id="rId16"/>
    <p:sldLayoutId id="2147483803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275311-BEF1-4C56-AC72-35FC14D03BC2}" type="datetimeFigureOut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1/18/2021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59C86B-69BC-40BC-97C1-4025D13D1D2D}" type="slidenum">
              <a:rPr kumimoji="0" lang="en-US" sz="3200" b="0" i="0" u="none" strike="noStrike" kern="1200" cap="none" spc="0" normalizeH="0" baseline="0" noProof="0" smtClean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3734432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  <p:sldLayoutId id="2147483816" r:id="rId12"/>
    <p:sldLayoutId id="2147483817" r:id="rId13"/>
    <p:sldLayoutId id="2147483818" r:id="rId14"/>
    <p:sldLayoutId id="2147483819" r:id="rId15"/>
    <p:sldLayoutId id="2147483820" r:id="rId16"/>
    <p:sldLayoutId id="2147483821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8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5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5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3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1" y="685799"/>
            <a:ext cx="9574213" cy="3600451"/>
          </a:xfrm>
        </p:spPr>
        <p:txBody>
          <a:bodyPr>
            <a:noAutofit/>
          </a:bodyPr>
          <a:lstStyle/>
          <a:p>
            <a:pPr algn="ctr"/>
            <a:r>
              <a:rPr lang="en-US" sz="5400" b="1" dirty="0" err="1" smtClean="0">
                <a:latin typeface="Cambria" panose="02040503050406030204" pitchFamily="18" charset="0"/>
              </a:rPr>
              <a:t>Mahder</a:t>
            </a:r>
            <a:r>
              <a:rPr lang="en-US" sz="5400" b="1" dirty="0" smtClean="0">
                <a:latin typeface="Cambria" panose="02040503050406030204" pitchFamily="18" charset="0"/>
              </a:rPr>
              <a:t/>
            </a:r>
            <a:br>
              <a:rPr lang="en-US" sz="5400" b="1" dirty="0" smtClean="0">
                <a:latin typeface="Cambria" panose="02040503050406030204" pitchFamily="18" charset="0"/>
              </a:rPr>
            </a:br>
            <a:r>
              <a:rPr lang="en-US" sz="5400" b="1" dirty="0" smtClean="0">
                <a:latin typeface="Cambria" panose="02040503050406030204" pitchFamily="18" charset="0"/>
              </a:rPr>
              <a:t>Low Cost and Low Power Computer Platform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2948621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949" y="721179"/>
            <a:ext cx="5644357" cy="607218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2454" y="721179"/>
            <a:ext cx="5857875" cy="6072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284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01082"/>
            <a:ext cx="8534400" cy="1507067"/>
          </a:xfrm>
        </p:spPr>
        <p:txBody>
          <a:bodyPr/>
          <a:lstStyle/>
          <a:p>
            <a:r>
              <a:rPr lang="en-US" b="1" dirty="0" smtClean="0"/>
              <a:t>Advantages of the product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67543"/>
            <a:ext cx="10515600" cy="494646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It consumes only 20 </a:t>
            </a:r>
            <a:r>
              <a:rPr lang="en-US" dirty="0" smtClean="0">
                <a:solidFill>
                  <a:schemeClr val="tx1"/>
                </a:solidFill>
              </a:rPr>
              <a:t>percent power </a:t>
            </a:r>
            <a:r>
              <a:rPr lang="en-US" dirty="0">
                <a:solidFill>
                  <a:schemeClr val="tx1"/>
                </a:solidFill>
              </a:rPr>
              <a:t>of other computers (that is 80 percent less).  </a:t>
            </a:r>
            <a:endParaRPr lang="en-US" dirty="0" smtClean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The </a:t>
            </a:r>
            <a:r>
              <a:rPr lang="en-US" dirty="0">
                <a:solidFill>
                  <a:schemeClr val="tx1"/>
                </a:solidFill>
              </a:rPr>
              <a:t>system can work 24 by 7 without power interruption using small solar power</a:t>
            </a:r>
            <a:r>
              <a:rPr lang="en-US" dirty="0" smtClean="0">
                <a:solidFill>
                  <a:schemeClr val="tx1"/>
                </a:solidFill>
              </a:rPr>
              <a:t>.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It costs 20% - 30% of other computers. </a:t>
            </a:r>
            <a:r>
              <a:rPr lang="en-US" b="1" dirty="0" smtClean="0">
                <a:solidFill>
                  <a:schemeClr val="tx1"/>
                </a:solidFill>
              </a:rPr>
              <a:t>1,300 to 1,800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Nkf</a:t>
            </a:r>
            <a:r>
              <a:rPr lang="en-US" dirty="0" smtClean="0">
                <a:solidFill>
                  <a:schemeClr val="tx1"/>
                </a:solidFill>
              </a:rPr>
              <a:t> per PC. &amp; </a:t>
            </a:r>
            <a:r>
              <a:rPr lang="en-US" b="1" dirty="0" smtClean="0">
                <a:solidFill>
                  <a:schemeClr val="tx1"/>
                </a:solidFill>
              </a:rPr>
              <a:t>15,000 </a:t>
            </a:r>
            <a:r>
              <a:rPr lang="en-US" b="1" dirty="0" err="1" smtClean="0">
                <a:solidFill>
                  <a:schemeClr val="tx1"/>
                </a:solidFill>
              </a:rPr>
              <a:t>Nkf</a:t>
            </a:r>
            <a:r>
              <a:rPr lang="en-US" b="1" dirty="0" smtClean="0">
                <a:solidFill>
                  <a:schemeClr val="tx1"/>
                </a:solidFill>
              </a:rPr>
              <a:t> </a:t>
            </a:r>
            <a:r>
              <a:rPr lang="en-US" dirty="0" smtClean="0">
                <a:solidFill>
                  <a:schemeClr val="tx1"/>
                </a:solidFill>
              </a:rPr>
              <a:t>per LAB.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It can accommodate a </a:t>
            </a:r>
            <a:r>
              <a:rPr lang="en-US" b="1" dirty="0">
                <a:solidFill>
                  <a:schemeClr val="tx1"/>
                </a:solidFill>
              </a:rPr>
              <a:t>huge resources of digital library</a:t>
            </a:r>
            <a:r>
              <a:rPr lang="en-US" dirty="0">
                <a:solidFill>
                  <a:schemeClr val="tx1"/>
                </a:solidFill>
              </a:rPr>
              <a:t>, tens of thousands of review questions, search engine and a friendly discussion forum for creating discussing platform</a:t>
            </a:r>
            <a:r>
              <a:rPr lang="en-US" dirty="0" smtClean="0">
                <a:solidFill>
                  <a:schemeClr val="tx1"/>
                </a:solidFill>
              </a:rPr>
              <a:t>. So we created a simulated internet environment for learning and research.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And What is original is that they all work with </a:t>
            </a:r>
            <a:r>
              <a:rPr lang="en-US" b="1" dirty="0">
                <a:solidFill>
                  <a:schemeClr val="tx1"/>
                </a:solidFill>
              </a:rPr>
              <a:t>5 native languages </a:t>
            </a:r>
            <a:r>
              <a:rPr lang="en-US" dirty="0">
                <a:solidFill>
                  <a:schemeClr val="tx1"/>
                </a:solidFill>
              </a:rPr>
              <a:t>(like Tigre, Tigrigna, Arab, Bilen and English) of Eritrea</a:t>
            </a:r>
            <a:r>
              <a:rPr lang="en-US" dirty="0" smtClean="0">
                <a:solidFill>
                  <a:schemeClr val="tx1"/>
                </a:solidFill>
              </a:rPr>
              <a:t>. </a:t>
            </a:r>
            <a:r>
              <a:rPr lang="en-US" dirty="0" smtClean="0">
                <a:solidFill>
                  <a:schemeClr val="tx1"/>
                </a:solidFill>
              </a:rPr>
              <a:t>The </a:t>
            </a:r>
            <a:r>
              <a:rPr lang="en-US" dirty="0" smtClean="0">
                <a:solidFill>
                  <a:schemeClr val="tx1"/>
                </a:solidFill>
              </a:rPr>
              <a:t>operating system is in </a:t>
            </a:r>
            <a:r>
              <a:rPr lang="en-US" b="1" dirty="0" smtClean="0">
                <a:solidFill>
                  <a:schemeClr val="tx1"/>
                </a:solidFill>
              </a:rPr>
              <a:t>Tigrigna</a:t>
            </a:r>
            <a:r>
              <a:rPr lang="en-US" dirty="0" smtClean="0">
                <a:solidFill>
                  <a:schemeClr val="tx1"/>
                </a:solidFill>
              </a:rPr>
              <a:t>.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Easy to run and maintain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5845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38328940"/>
              </p:ext>
            </p:extLst>
          </p:nvPr>
        </p:nvGraphicFramePr>
        <p:xfrm>
          <a:off x="327022" y="128585"/>
          <a:ext cx="11769183" cy="66466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3061">
                  <a:extLst>
                    <a:ext uri="{9D8B030D-6E8A-4147-A177-3AD203B41FA5}">
                      <a16:colId xmlns:a16="http://schemas.microsoft.com/office/drawing/2014/main" val="1498523892"/>
                    </a:ext>
                  </a:extLst>
                </a:gridCol>
                <a:gridCol w="3923061">
                  <a:extLst>
                    <a:ext uri="{9D8B030D-6E8A-4147-A177-3AD203B41FA5}">
                      <a16:colId xmlns:a16="http://schemas.microsoft.com/office/drawing/2014/main" val="3531057815"/>
                    </a:ext>
                  </a:extLst>
                </a:gridCol>
                <a:gridCol w="3923061">
                  <a:extLst>
                    <a:ext uri="{9D8B030D-6E8A-4147-A177-3AD203B41FA5}">
                      <a16:colId xmlns:a16="http://schemas.microsoft.com/office/drawing/2014/main" val="3190237430"/>
                    </a:ext>
                  </a:extLst>
                </a:gridCol>
              </a:tblGrid>
              <a:tr h="77866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Existing System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New</a:t>
                      </a:r>
                      <a:r>
                        <a:rPr lang="en-US" baseline="0" dirty="0" smtClean="0"/>
                        <a:t> System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622165"/>
                  </a:ext>
                </a:extLst>
              </a:tr>
              <a:tr h="778669">
                <a:tc>
                  <a:txBody>
                    <a:bodyPr/>
                    <a:lstStyle/>
                    <a:p>
                      <a:r>
                        <a:rPr lang="en-US" dirty="0" smtClean="0"/>
                        <a:t>Power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120</a:t>
                      </a:r>
                      <a:r>
                        <a:rPr lang="en-US" baseline="0" dirty="0" smtClean="0"/>
                        <a:t> to 150 watt per PC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15 – 20 watt per PC 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4928286"/>
                  </a:ext>
                </a:extLst>
              </a:tr>
              <a:tr h="778669">
                <a:tc>
                  <a:txBody>
                    <a:bodyPr/>
                    <a:lstStyle/>
                    <a:p>
                      <a:r>
                        <a:rPr lang="en-US" dirty="0" smtClean="0"/>
                        <a:t>Price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7,000</a:t>
                      </a:r>
                      <a:r>
                        <a:rPr lang="en-US" baseline="0" dirty="0" smtClean="0"/>
                        <a:t> to 15,000 </a:t>
                      </a:r>
                      <a:r>
                        <a:rPr lang="en-US" baseline="0" dirty="0" err="1" smtClean="0"/>
                        <a:t>Nkf</a:t>
                      </a:r>
                      <a:r>
                        <a:rPr lang="en-US" baseline="0" dirty="0" smtClean="0"/>
                        <a:t> per PC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1,200</a:t>
                      </a:r>
                      <a:r>
                        <a:rPr lang="en-US" baseline="0" dirty="0" smtClean="0"/>
                        <a:t> to 1,500 </a:t>
                      </a:r>
                      <a:r>
                        <a:rPr lang="en-US" baseline="0" dirty="0" err="1" smtClean="0"/>
                        <a:t>Nkf</a:t>
                      </a:r>
                      <a:r>
                        <a:rPr lang="en-US" baseline="0" dirty="0" smtClean="0"/>
                        <a:t> per PC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9972642"/>
                  </a:ext>
                </a:extLst>
              </a:tr>
              <a:tr h="778669">
                <a:tc>
                  <a:txBody>
                    <a:bodyPr/>
                    <a:lstStyle/>
                    <a:p>
                      <a:r>
                        <a:rPr lang="en-US" dirty="0" smtClean="0"/>
                        <a:t>Repository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Nothing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Huge repository(3 to 6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TB) of data </a:t>
                      </a:r>
                      <a:r>
                        <a:rPr lang="en-US" dirty="0" err="1" smtClean="0"/>
                        <a:t>repositoy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9944343"/>
                  </a:ext>
                </a:extLst>
              </a:tr>
              <a:tr h="778669">
                <a:tc>
                  <a:txBody>
                    <a:bodyPr/>
                    <a:lstStyle/>
                    <a:p>
                      <a:r>
                        <a:rPr lang="en-US" dirty="0" smtClean="0"/>
                        <a:t>Lab Deployment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Days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Less than one hour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9944214"/>
                  </a:ext>
                </a:extLst>
              </a:tr>
              <a:tr h="778669">
                <a:tc>
                  <a:txBody>
                    <a:bodyPr/>
                    <a:lstStyle/>
                    <a:p>
                      <a:r>
                        <a:rPr lang="en-US" dirty="0" smtClean="0"/>
                        <a:t>Maintainability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Expensive and hard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Cheap and easy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9115421"/>
                  </a:ext>
                </a:extLst>
              </a:tr>
              <a:tr h="778669">
                <a:tc>
                  <a:txBody>
                    <a:bodyPr/>
                    <a:lstStyle/>
                    <a:p>
                      <a:r>
                        <a:rPr lang="en-US" dirty="0" smtClean="0"/>
                        <a:t>Design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Generic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Educational Friendly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7879056"/>
                  </a:ext>
                </a:extLst>
              </a:tr>
              <a:tr h="1196001">
                <a:tc>
                  <a:txBody>
                    <a:bodyPr/>
                    <a:lstStyle/>
                    <a:p>
                      <a:r>
                        <a:rPr lang="en-US" dirty="0" smtClean="0"/>
                        <a:t>Languages Supported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Low</a:t>
                      </a:r>
                      <a:r>
                        <a:rPr lang="en-US" baseline="0" dirty="0" smtClean="0"/>
                        <a:t> support for languages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Local languages supported(5)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82876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64527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192506"/>
            <a:ext cx="8534400" cy="946484"/>
          </a:xfrm>
        </p:spPr>
        <p:txBody>
          <a:bodyPr/>
          <a:lstStyle/>
          <a:p>
            <a:r>
              <a:rPr lang="en-US" b="1" dirty="0" smtClean="0"/>
              <a:t>Economic &amp; social impact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7125" y="1034488"/>
            <a:ext cx="11010483" cy="5534526"/>
          </a:xfrm>
        </p:spPr>
        <p:txBody>
          <a:bodyPr>
            <a:noAutofit/>
          </a:bodyPr>
          <a:lstStyle/>
          <a:p>
            <a:r>
              <a:rPr lang="en-US" sz="2200" dirty="0" smtClean="0">
                <a:solidFill>
                  <a:schemeClr val="tx1"/>
                </a:solidFill>
              </a:rPr>
              <a:t>Reduces Price of computers</a:t>
            </a:r>
          </a:p>
          <a:p>
            <a:r>
              <a:rPr lang="en-US" sz="2200" b="1" dirty="0" smtClean="0">
                <a:solidFill>
                  <a:schemeClr val="tx1"/>
                </a:solidFill>
              </a:rPr>
              <a:t>Enhances Education and work </a:t>
            </a:r>
            <a:r>
              <a:rPr lang="en-US" sz="2200" dirty="0" smtClean="0">
                <a:solidFill>
                  <a:schemeClr val="tx1"/>
                </a:solidFill>
              </a:rPr>
              <a:t>by provision of extremely </a:t>
            </a:r>
            <a:r>
              <a:rPr lang="en-US" sz="2200" b="1" dirty="0">
                <a:solidFill>
                  <a:schemeClr val="tx1"/>
                </a:solidFill>
              </a:rPr>
              <a:t>big digital repositories for </a:t>
            </a:r>
            <a:r>
              <a:rPr lang="en-US" sz="2200" b="1" dirty="0" smtClean="0">
                <a:solidFill>
                  <a:schemeClr val="tx1"/>
                </a:solidFill>
              </a:rPr>
              <a:t>teaching and learning materials.</a:t>
            </a:r>
          </a:p>
          <a:p>
            <a:r>
              <a:rPr lang="en-US" sz="2200" dirty="0" smtClean="0">
                <a:solidFill>
                  <a:schemeClr val="tx1"/>
                </a:solidFill>
              </a:rPr>
              <a:t>Create </a:t>
            </a:r>
            <a:r>
              <a:rPr lang="en-US" sz="2200" b="1" dirty="0" smtClean="0">
                <a:solidFill>
                  <a:schemeClr val="tx1"/>
                </a:solidFill>
              </a:rPr>
              <a:t>work opportunities </a:t>
            </a:r>
            <a:r>
              <a:rPr lang="en-US" sz="2200" dirty="0" smtClean="0">
                <a:solidFill>
                  <a:schemeClr val="tx1"/>
                </a:solidFill>
              </a:rPr>
              <a:t>for hundreds </a:t>
            </a:r>
            <a:r>
              <a:rPr lang="en-US" sz="2200" dirty="0">
                <a:solidFill>
                  <a:schemeClr val="tx1"/>
                </a:solidFill>
              </a:rPr>
              <a:t>of people: starting from manufacturing &amp; assembly, training, programming to advanced researches</a:t>
            </a:r>
            <a:r>
              <a:rPr lang="en-US" sz="2200" dirty="0" smtClean="0">
                <a:solidFill>
                  <a:schemeClr val="tx1"/>
                </a:solidFill>
              </a:rPr>
              <a:t>.</a:t>
            </a:r>
          </a:p>
          <a:p>
            <a:r>
              <a:rPr lang="en-US" sz="2200" dirty="0">
                <a:solidFill>
                  <a:schemeClr val="tx1"/>
                </a:solidFill>
              </a:rPr>
              <a:t>Share holders and investors will benefit from the profit generated by the project</a:t>
            </a:r>
            <a:r>
              <a:rPr lang="en-US" sz="2200" dirty="0" smtClean="0">
                <a:solidFill>
                  <a:schemeClr val="tx1"/>
                </a:solidFill>
              </a:rPr>
              <a:t>.</a:t>
            </a:r>
          </a:p>
          <a:p>
            <a:r>
              <a:rPr lang="en-US" sz="2200" b="1" dirty="0">
                <a:solidFill>
                  <a:schemeClr val="tx1"/>
                </a:solidFill>
              </a:rPr>
              <a:t>remote areas </a:t>
            </a:r>
            <a:r>
              <a:rPr lang="en-US" sz="2200" dirty="0">
                <a:solidFill>
                  <a:schemeClr val="tx1"/>
                </a:solidFill>
              </a:rPr>
              <a:t>where there is lack of teachers and learning resources, access to information for local communities becomes easy, thus it could be a game changer</a:t>
            </a:r>
            <a:r>
              <a:rPr lang="en-US" sz="2200" dirty="0" smtClean="0">
                <a:solidFill>
                  <a:schemeClr val="tx1"/>
                </a:solidFill>
              </a:rPr>
              <a:t>.</a:t>
            </a:r>
          </a:p>
          <a:p>
            <a:r>
              <a:rPr lang="en-US" sz="2200" dirty="0">
                <a:solidFill>
                  <a:schemeClr val="tx1"/>
                </a:solidFill>
              </a:rPr>
              <a:t>The </a:t>
            </a:r>
            <a:r>
              <a:rPr lang="en-US" sz="2200" b="1" dirty="0">
                <a:solidFill>
                  <a:schemeClr val="tx1"/>
                </a:solidFill>
              </a:rPr>
              <a:t>teaching applications </a:t>
            </a:r>
            <a:r>
              <a:rPr lang="en-US" sz="2200" dirty="0">
                <a:solidFill>
                  <a:schemeClr val="tx1"/>
                </a:solidFill>
              </a:rPr>
              <a:t>help learning in times where laboratories are not affordable.</a:t>
            </a:r>
          </a:p>
          <a:p>
            <a:r>
              <a:rPr lang="en-US" sz="2200" dirty="0">
                <a:solidFill>
                  <a:schemeClr val="tx1"/>
                </a:solidFill>
              </a:rPr>
              <a:t>This system is expected to make learning, computer aided training and teaching tens of times better.</a:t>
            </a:r>
          </a:p>
        </p:txBody>
      </p:sp>
    </p:spTree>
    <p:extLst>
      <p:ext uri="{BB962C8B-B14F-4D97-AF65-F5344CB8AC3E}">
        <p14:creationId xmlns:p14="http://schemas.microsoft.com/office/powerpoint/2010/main" val="1440119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5486" y="172507"/>
            <a:ext cx="8534400" cy="1507067"/>
          </a:xfrm>
        </p:spPr>
        <p:txBody>
          <a:bodyPr/>
          <a:lstStyle/>
          <a:p>
            <a:r>
              <a:rPr lang="en-US" b="1" dirty="0" smtClean="0"/>
              <a:t>Current Demands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1679574"/>
            <a:ext cx="8534400" cy="2621493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>
                <a:solidFill>
                  <a:schemeClr val="tx1"/>
                </a:solidFill>
              </a:rPr>
              <a:t>Private Students and Parents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>
                <a:solidFill>
                  <a:schemeClr val="tx1"/>
                </a:solidFill>
              </a:rPr>
              <a:t>Ministry of Education, ICT Center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>
                <a:solidFill>
                  <a:schemeClr val="tx1"/>
                </a:solidFill>
              </a:rPr>
              <a:t>Schools (From Elementary school to Colleges).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>
                <a:solidFill>
                  <a:schemeClr val="tx1"/>
                </a:solidFill>
              </a:rPr>
              <a:t>Government Organizations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>
                <a:solidFill>
                  <a:schemeClr val="tx1"/>
                </a:solidFill>
              </a:rPr>
              <a:t>Eritrea Institute Technology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>
                <a:solidFill>
                  <a:schemeClr val="tx1"/>
                </a:solidFill>
              </a:rPr>
              <a:t>Other companies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7575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501120"/>
            <a:ext cx="8534400" cy="1507067"/>
          </a:xfrm>
        </p:spPr>
        <p:txBody>
          <a:bodyPr/>
          <a:lstStyle/>
          <a:p>
            <a:r>
              <a:rPr lang="en-US" b="1" dirty="0" smtClean="0"/>
              <a:t>Partners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1657350"/>
            <a:ext cx="8534400" cy="3157538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University </a:t>
            </a:r>
            <a:r>
              <a:rPr lang="en-US" dirty="0" smtClean="0">
                <a:solidFill>
                  <a:schemeClr val="tx1"/>
                </a:solidFill>
              </a:rPr>
              <a:t>of Eastern Finland (UEF)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Eritrea Institute of technology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Ministry of education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Expo Kids and Innovation Center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Other Colleges and Schools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5368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4183" y="1262744"/>
            <a:ext cx="7027817" cy="4371703"/>
          </a:xfr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26720" y="77117"/>
            <a:ext cx="8791892" cy="1264004"/>
          </a:xfrm>
        </p:spPr>
        <p:txBody>
          <a:bodyPr>
            <a:normAutofit/>
          </a:bodyPr>
          <a:lstStyle/>
          <a:p>
            <a:r>
              <a:rPr lang="en-US" sz="5400" b="1" dirty="0" smtClean="0"/>
              <a:t>Successes &amp; rewards</a:t>
            </a:r>
            <a:endParaRPr lang="en-US" sz="5400" b="1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664323" y="1262744"/>
            <a:ext cx="4262258" cy="35705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US" sz="2200" dirty="0" smtClean="0">
                <a:solidFill>
                  <a:schemeClr val="tx1"/>
                </a:solidFill>
              </a:rPr>
              <a:t>EIT: Best Project of the Year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dirty="0" smtClean="0">
                <a:solidFill>
                  <a:schemeClr val="tx1"/>
                </a:solidFill>
              </a:rPr>
              <a:t>Total International competition: 2</a:t>
            </a:r>
            <a:r>
              <a:rPr lang="en-US" sz="2200" baseline="30000" dirty="0" smtClean="0">
                <a:solidFill>
                  <a:schemeClr val="tx1"/>
                </a:solidFill>
              </a:rPr>
              <a:t>nd</a:t>
            </a:r>
            <a:r>
              <a:rPr lang="en-US" sz="2200" dirty="0" smtClean="0">
                <a:solidFill>
                  <a:schemeClr val="tx1"/>
                </a:solidFill>
              </a:rPr>
              <a:t> </a:t>
            </a:r>
            <a:r>
              <a:rPr lang="en-US" sz="2200" dirty="0" err="1" smtClean="0">
                <a:solidFill>
                  <a:schemeClr val="tx1"/>
                </a:solidFill>
              </a:rPr>
              <a:t>Startupper</a:t>
            </a:r>
            <a:r>
              <a:rPr lang="en-US" sz="2200" dirty="0" smtClean="0">
                <a:solidFill>
                  <a:schemeClr val="tx1"/>
                </a:solidFill>
              </a:rPr>
              <a:t> of the year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dirty="0" smtClean="0">
                <a:solidFill>
                  <a:schemeClr val="tx1"/>
                </a:solidFill>
              </a:rPr>
              <a:t>Eritrea </a:t>
            </a:r>
            <a:r>
              <a:rPr lang="en-US" sz="2200" dirty="0" err="1" smtClean="0">
                <a:solidFill>
                  <a:schemeClr val="tx1"/>
                </a:solidFill>
              </a:rPr>
              <a:t>Sawa</a:t>
            </a:r>
            <a:r>
              <a:rPr lang="en-US" sz="2200" dirty="0" smtClean="0">
                <a:solidFill>
                  <a:schemeClr val="tx1"/>
                </a:solidFill>
              </a:rPr>
              <a:t> Festival: 3</a:t>
            </a:r>
            <a:r>
              <a:rPr lang="en-US" sz="2200" baseline="30000" dirty="0" smtClean="0">
                <a:solidFill>
                  <a:schemeClr val="tx1"/>
                </a:solidFill>
              </a:rPr>
              <a:t>rd</a:t>
            </a:r>
            <a:r>
              <a:rPr lang="en-US" sz="2200" dirty="0" smtClean="0">
                <a:solidFill>
                  <a:schemeClr val="tx1"/>
                </a:solidFill>
              </a:rPr>
              <a:t> Best Project of the Year</a:t>
            </a:r>
          </a:p>
        </p:txBody>
      </p:sp>
    </p:spTree>
    <p:extLst>
      <p:ext uri="{BB962C8B-B14F-4D97-AF65-F5344CB8AC3E}">
        <p14:creationId xmlns:p14="http://schemas.microsoft.com/office/powerpoint/2010/main" val="80347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29669"/>
            <a:ext cx="8534400" cy="1507067"/>
          </a:xfrm>
        </p:spPr>
        <p:txBody>
          <a:bodyPr/>
          <a:lstStyle/>
          <a:p>
            <a:r>
              <a:rPr lang="en-US" b="1" dirty="0" smtClean="0"/>
              <a:t>About the System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1" y="1700214"/>
            <a:ext cx="10945813" cy="3446552"/>
          </a:xfrm>
        </p:spPr>
        <p:txBody>
          <a:bodyPr>
            <a:normAutofit/>
          </a:bodyPr>
          <a:lstStyle/>
          <a:p>
            <a:r>
              <a:rPr lang="en-US" sz="2400" dirty="0" smtClean="0">
                <a:solidFill>
                  <a:schemeClr val="tx1"/>
                </a:solidFill>
                <a:latin typeface="Cambria" panose="02040503050406030204" pitchFamily="18" charset="0"/>
              </a:rPr>
              <a:t>Our System: - </a:t>
            </a:r>
            <a:r>
              <a:rPr lang="en-US" sz="2400" b="1" u="sng" dirty="0" smtClean="0">
                <a:solidFill>
                  <a:schemeClr val="tx1"/>
                </a:solidFill>
                <a:latin typeface="Cambria" panose="02040503050406030204" pitchFamily="18" charset="0"/>
              </a:rPr>
              <a:t>Mahder Computer Systems</a:t>
            </a:r>
          </a:p>
          <a:p>
            <a:r>
              <a:rPr lang="en-US" sz="2400" dirty="0" smtClean="0">
                <a:solidFill>
                  <a:schemeClr val="tx1"/>
                </a:solidFill>
                <a:latin typeface="Cambria" panose="02040503050406030204" pitchFamily="18" charset="0"/>
              </a:rPr>
              <a:t>Develop </a:t>
            </a:r>
            <a:r>
              <a:rPr lang="en-US" sz="2400" b="1" dirty="0" smtClean="0">
                <a:solidFill>
                  <a:schemeClr val="tx1"/>
                </a:solidFill>
                <a:latin typeface="Cambria" panose="02040503050406030204" pitchFamily="18" charset="0"/>
              </a:rPr>
              <a:t>Low Cost &amp; Low Power 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Computer </a:t>
            </a:r>
            <a:r>
              <a:rPr lang="en-US" sz="2400" dirty="0" smtClean="0">
                <a:solidFill>
                  <a:schemeClr val="tx1"/>
                </a:solidFill>
                <a:latin typeface="Cambria" panose="02040503050406030204" pitchFamily="18" charset="0"/>
              </a:rPr>
              <a:t>Systems. We 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provide very cheap and yet highly advanced </a:t>
            </a:r>
            <a:r>
              <a:rPr lang="en-US" sz="2400" b="1" dirty="0">
                <a:solidFill>
                  <a:schemeClr val="tx1"/>
                </a:solidFill>
                <a:latin typeface="Cambria" panose="02040503050406030204" pitchFamily="18" charset="0"/>
              </a:rPr>
              <a:t>computers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(Laptop &amp; Desktop), </a:t>
            </a:r>
            <a:r>
              <a:rPr lang="en-US" sz="2400" b="1" dirty="0">
                <a:solidFill>
                  <a:schemeClr val="tx1"/>
                </a:solidFill>
                <a:latin typeface="Cambria" panose="02040503050406030204" pitchFamily="18" charset="0"/>
              </a:rPr>
              <a:t>C</a:t>
            </a:r>
            <a:r>
              <a:rPr lang="en-US" sz="2400" b="1" dirty="0" smtClean="0">
                <a:solidFill>
                  <a:schemeClr val="tx1"/>
                </a:solidFill>
                <a:latin typeface="Cambria" panose="02040503050406030204" pitchFamily="18" charset="0"/>
              </a:rPr>
              <a:t>omputer </a:t>
            </a:r>
            <a:r>
              <a:rPr lang="en-US" sz="2400" b="1" dirty="0">
                <a:solidFill>
                  <a:schemeClr val="tx1"/>
                </a:solidFill>
                <a:latin typeface="Cambria" panose="02040503050406030204" pitchFamily="18" charset="0"/>
              </a:rPr>
              <a:t>L</a:t>
            </a:r>
            <a:r>
              <a:rPr lang="en-US" sz="2400" b="1" dirty="0" smtClean="0">
                <a:solidFill>
                  <a:schemeClr val="tx1"/>
                </a:solidFill>
                <a:latin typeface="Cambria" panose="02040503050406030204" pitchFamily="18" charset="0"/>
              </a:rPr>
              <a:t>abs  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and </a:t>
            </a:r>
            <a:r>
              <a:rPr lang="en-US" sz="2400" b="1" dirty="0">
                <a:solidFill>
                  <a:schemeClr val="tx1"/>
                </a:solidFill>
                <a:latin typeface="Cambria" panose="02040503050406030204" pitchFamily="18" charset="0"/>
              </a:rPr>
              <a:t>C</a:t>
            </a:r>
            <a:r>
              <a:rPr lang="en-US" sz="2400" b="1" dirty="0" smtClean="0">
                <a:solidFill>
                  <a:schemeClr val="tx1"/>
                </a:solidFill>
                <a:latin typeface="Cambria" panose="02040503050406030204" pitchFamily="18" charset="0"/>
              </a:rPr>
              <a:t>omputing Services 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to the </a:t>
            </a:r>
            <a:r>
              <a:rPr lang="en-US" sz="2400" dirty="0" smtClean="0">
                <a:solidFill>
                  <a:schemeClr val="tx1"/>
                </a:solidFill>
                <a:latin typeface="Cambria" panose="02040503050406030204" pitchFamily="18" charset="0"/>
              </a:rPr>
              <a:t>public.</a:t>
            </a:r>
          </a:p>
          <a:p>
            <a:r>
              <a:rPr lang="en-US" sz="2400" dirty="0" smtClean="0">
                <a:solidFill>
                  <a:schemeClr val="tx1"/>
                </a:solidFill>
                <a:latin typeface="Cambria" panose="02040503050406030204" pitchFamily="18" charset="0"/>
              </a:rPr>
              <a:t>The project helps </a:t>
            </a:r>
            <a:r>
              <a:rPr lang="en-US" sz="2400" b="1" dirty="0">
                <a:solidFill>
                  <a:schemeClr val="tx1"/>
                </a:solidFill>
                <a:latin typeface="Cambria" panose="02040503050406030204" pitchFamily="18" charset="0"/>
              </a:rPr>
              <a:t>S</a:t>
            </a:r>
            <a:r>
              <a:rPr lang="en-US" sz="2400" b="1" dirty="0" smtClean="0">
                <a:solidFill>
                  <a:schemeClr val="tx1"/>
                </a:solidFill>
                <a:latin typeface="Cambria" panose="02040503050406030204" pitchFamily="18" charset="0"/>
              </a:rPr>
              <a:t>tudents, Organizations and Institutions</a:t>
            </a:r>
          </a:p>
          <a:p>
            <a:r>
              <a:rPr lang="en-US" sz="2400" dirty="0" smtClean="0">
                <a:solidFill>
                  <a:schemeClr val="tx1"/>
                </a:solidFill>
                <a:latin typeface="Cambria" panose="02040503050406030204" pitchFamily="18" charset="0"/>
              </a:rPr>
              <a:t>By Solving the problems of </a:t>
            </a:r>
            <a:r>
              <a:rPr lang="en-US" sz="2400" b="1" dirty="0">
                <a:solidFill>
                  <a:schemeClr val="tx1"/>
                </a:solidFill>
                <a:latin typeface="Cambria" panose="02040503050406030204" pitchFamily="18" charset="0"/>
              </a:rPr>
              <a:t>P</a:t>
            </a:r>
            <a:r>
              <a:rPr lang="en-US" sz="2400" b="1" dirty="0" smtClean="0">
                <a:solidFill>
                  <a:schemeClr val="tx1"/>
                </a:solidFill>
                <a:latin typeface="Cambria" panose="02040503050406030204" pitchFamily="18" charset="0"/>
              </a:rPr>
              <a:t>ower, Cost, Reliability and Accessibility</a:t>
            </a:r>
            <a:r>
              <a:rPr lang="en-US" sz="2400" dirty="0" smtClean="0">
                <a:solidFill>
                  <a:schemeClr val="tx1"/>
                </a:solidFill>
                <a:latin typeface="Cambria" panose="02040503050406030204" pitchFamily="18" charset="0"/>
              </a:rPr>
              <a:t>.</a:t>
            </a:r>
          </a:p>
          <a:p>
            <a:r>
              <a:rPr lang="en-US" sz="2400" dirty="0" smtClean="0">
                <a:solidFill>
                  <a:schemeClr val="tx1"/>
                </a:solidFill>
                <a:latin typeface="Cambria" panose="02040503050406030204" pitchFamily="18" charset="0"/>
              </a:rPr>
              <a:t>We offer computers integrated with our custom operating system and software.</a:t>
            </a:r>
          </a:p>
        </p:txBody>
      </p:sp>
    </p:spTree>
    <p:extLst>
      <p:ext uri="{BB962C8B-B14F-4D97-AF65-F5344CB8AC3E}">
        <p14:creationId xmlns:p14="http://schemas.microsoft.com/office/powerpoint/2010/main" val="374228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2762" y="286808"/>
            <a:ext cx="10374312" cy="1284818"/>
          </a:xfrm>
        </p:spPr>
        <p:txBody>
          <a:bodyPr/>
          <a:lstStyle/>
          <a:p>
            <a:r>
              <a:rPr lang="en-US" b="1" dirty="0" smtClean="0"/>
              <a:t>Motivation (existing PROBLEMS)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9923" y="1471613"/>
            <a:ext cx="10217151" cy="5112067"/>
          </a:xfrm>
        </p:spPr>
        <p:txBody>
          <a:bodyPr>
            <a:normAutofit/>
          </a:bodyPr>
          <a:lstStyle/>
          <a:p>
            <a:r>
              <a:rPr lang="en-US" sz="2200" dirty="0" smtClean="0">
                <a:solidFill>
                  <a:schemeClr val="tx1"/>
                </a:solidFill>
              </a:rPr>
              <a:t>Computers are </a:t>
            </a:r>
            <a:r>
              <a:rPr lang="en-US" sz="2200" b="1" dirty="0" smtClean="0">
                <a:solidFill>
                  <a:schemeClr val="tx1"/>
                </a:solidFill>
              </a:rPr>
              <a:t>expensive to buy and maintain</a:t>
            </a:r>
            <a:r>
              <a:rPr lang="en-US" sz="2200" dirty="0" smtClean="0">
                <a:solidFill>
                  <a:schemeClr val="tx1"/>
                </a:solidFill>
              </a:rPr>
              <a:t>.</a:t>
            </a:r>
          </a:p>
          <a:p>
            <a:r>
              <a:rPr lang="en-US" sz="2200" dirty="0" smtClean="0">
                <a:solidFill>
                  <a:schemeClr val="tx1"/>
                </a:solidFill>
              </a:rPr>
              <a:t>Computer </a:t>
            </a:r>
            <a:r>
              <a:rPr lang="en-US" sz="2200" b="1" dirty="0">
                <a:solidFill>
                  <a:schemeClr val="tx1"/>
                </a:solidFill>
              </a:rPr>
              <a:t>L</a:t>
            </a:r>
            <a:r>
              <a:rPr lang="en-US" sz="2200" b="1" dirty="0" smtClean="0">
                <a:solidFill>
                  <a:schemeClr val="tx1"/>
                </a:solidFill>
              </a:rPr>
              <a:t>abs</a:t>
            </a:r>
            <a:r>
              <a:rPr lang="en-US" sz="2200" dirty="0" smtClean="0">
                <a:solidFill>
                  <a:schemeClr val="tx1"/>
                </a:solidFill>
              </a:rPr>
              <a:t> are expensive to install and maintain.</a:t>
            </a:r>
          </a:p>
          <a:p>
            <a:r>
              <a:rPr lang="en-US" sz="2200" dirty="0" smtClean="0">
                <a:solidFill>
                  <a:schemeClr val="tx1"/>
                </a:solidFill>
              </a:rPr>
              <a:t>Students </a:t>
            </a:r>
            <a:r>
              <a:rPr lang="en-US" sz="2200" b="1" dirty="0" smtClean="0">
                <a:solidFill>
                  <a:schemeClr val="tx1"/>
                </a:solidFill>
              </a:rPr>
              <a:t>don’t have enough access to information</a:t>
            </a:r>
            <a:r>
              <a:rPr lang="en-US" sz="2200" dirty="0" smtClean="0">
                <a:solidFill>
                  <a:schemeClr val="tx1"/>
                </a:solidFill>
              </a:rPr>
              <a:t> since</a:t>
            </a:r>
          </a:p>
          <a:p>
            <a:pPr marL="0" indent="0">
              <a:buNone/>
            </a:pPr>
            <a:r>
              <a:rPr lang="en-US" sz="2200" dirty="0" smtClean="0">
                <a:solidFill>
                  <a:schemeClr val="tx1"/>
                </a:solidFill>
              </a:rPr>
              <a:t> there is </a:t>
            </a:r>
            <a:r>
              <a:rPr lang="en-US" sz="2200" b="1" dirty="0" smtClean="0">
                <a:solidFill>
                  <a:schemeClr val="tx1"/>
                </a:solidFill>
              </a:rPr>
              <a:t>no internet </a:t>
            </a:r>
            <a:r>
              <a:rPr lang="en-US" sz="2200" dirty="0" smtClean="0">
                <a:solidFill>
                  <a:schemeClr val="tx1"/>
                </a:solidFill>
              </a:rPr>
              <a:t>and </a:t>
            </a:r>
            <a:r>
              <a:rPr lang="en-US" sz="2200" b="1" dirty="0" smtClean="0">
                <a:solidFill>
                  <a:schemeClr val="tx1"/>
                </a:solidFill>
              </a:rPr>
              <a:t>schools don’t provide enough resources </a:t>
            </a:r>
            <a:r>
              <a:rPr lang="en-US" sz="2200" dirty="0" smtClean="0">
                <a:solidFill>
                  <a:schemeClr val="tx1"/>
                </a:solidFill>
              </a:rPr>
              <a:t>for students.</a:t>
            </a:r>
          </a:p>
          <a:p>
            <a:r>
              <a:rPr lang="en-US" sz="2200" dirty="0" smtClean="0">
                <a:solidFill>
                  <a:schemeClr val="tx1"/>
                </a:solidFill>
              </a:rPr>
              <a:t>There is </a:t>
            </a:r>
            <a:r>
              <a:rPr lang="en-US" sz="2200" b="1" dirty="0" smtClean="0">
                <a:solidFill>
                  <a:schemeClr val="tx1"/>
                </a:solidFill>
              </a:rPr>
              <a:t>shortage of power</a:t>
            </a:r>
            <a:r>
              <a:rPr lang="en-US" sz="2200" dirty="0" smtClean="0">
                <a:solidFill>
                  <a:schemeClr val="tx1"/>
                </a:solidFill>
              </a:rPr>
              <a:t> and in remote areas there is </a:t>
            </a:r>
            <a:r>
              <a:rPr lang="en-US" sz="2200" b="1" dirty="0" smtClean="0">
                <a:solidFill>
                  <a:schemeClr val="tx1"/>
                </a:solidFill>
              </a:rPr>
              <a:t>no electricity</a:t>
            </a:r>
            <a:r>
              <a:rPr lang="en-US" sz="2200" dirty="0" smtClean="0">
                <a:solidFill>
                  <a:schemeClr val="tx1"/>
                </a:solidFill>
              </a:rPr>
              <a:t>.</a:t>
            </a:r>
          </a:p>
          <a:p>
            <a:r>
              <a:rPr lang="en-US" sz="2200" dirty="0" smtClean="0">
                <a:solidFill>
                  <a:schemeClr val="tx1"/>
                </a:solidFill>
              </a:rPr>
              <a:t>There is no existing operating system and other applications in </a:t>
            </a:r>
            <a:r>
              <a:rPr lang="en-US" sz="2200" b="1" dirty="0" smtClean="0">
                <a:solidFill>
                  <a:schemeClr val="tx1"/>
                </a:solidFill>
              </a:rPr>
              <a:t>our languages</a:t>
            </a:r>
            <a:r>
              <a:rPr lang="en-US" sz="2200" dirty="0" smtClean="0">
                <a:solidFill>
                  <a:schemeClr val="tx1"/>
                </a:solidFill>
              </a:rPr>
              <a:t>.</a:t>
            </a:r>
          </a:p>
          <a:p>
            <a:r>
              <a:rPr lang="en-US" sz="2200" dirty="0">
                <a:solidFill>
                  <a:schemeClr val="tx1"/>
                </a:solidFill>
              </a:rPr>
              <a:t>Students </a:t>
            </a:r>
            <a:r>
              <a:rPr lang="en-US" sz="2200" b="1" dirty="0" smtClean="0">
                <a:solidFill>
                  <a:schemeClr val="tx1"/>
                </a:solidFill>
              </a:rPr>
              <a:t>knowledge </a:t>
            </a:r>
            <a:r>
              <a:rPr lang="en-US" sz="2200" b="1" dirty="0">
                <a:solidFill>
                  <a:schemeClr val="tx1"/>
                </a:solidFill>
              </a:rPr>
              <a:t>and </a:t>
            </a:r>
            <a:r>
              <a:rPr lang="en-US" sz="2200" b="1" dirty="0" smtClean="0">
                <a:solidFill>
                  <a:schemeClr val="tx1"/>
                </a:solidFill>
              </a:rPr>
              <a:t>usage </a:t>
            </a:r>
            <a:r>
              <a:rPr lang="en-US" sz="2200" dirty="0" smtClean="0">
                <a:solidFill>
                  <a:schemeClr val="tx1"/>
                </a:solidFill>
              </a:rPr>
              <a:t>of computers is limited.</a:t>
            </a:r>
          </a:p>
          <a:p>
            <a:r>
              <a:rPr lang="en-US" sz="2200" dirty="0">
                <a:solidFill>
                  <a:schemeClr val="tx1"/>
                </a:solidFill>
              </a:rPr>
              <a:t>There </a:t>
            </a:r>
            <a:r>
              <a:rPr lang="en-US" sz="2200" b="1" dirty="0">
                <a:solidFill>
                  <a:schemeClr val="tx1"/>
                </a:solidFill>
              </a:rPr>
              <a:t>is lack of teachers</a:t>
            </a:r>
            <a:r>
              <a:rPr lang="en-US" sz="2200" dirty="0">
                <a:solidFill>
                  <a:schemeClr val="tx1"/>
                </a:solidFill>
              </a:rPr>
              <a:t>, esp. in remote areas</a:t>
            </a:r>
            <a:r>
              <a:rPr lang="en-US" sz="2200" dirty="0" smtClean="0">
                <a:solidFill>
                  <a:schemeClr val="tx1"/>
                </a:solidFill>
              </a:rPr>
              <a:t>.</a:t>
            </a:r>
          </a:p>
          <a:p>
            <a:r>
              <a:rPr lang="en-US" sz="2200" dirty="0" smtClean="0">
                <a:solidFill>
                  <a:schemeClr val="tx1"/>
                </a:solidFill>
              </a:rPr>
              <a:t>Learning is expensive: to buy books, printing, transport</a:t>
            </a:r>
            <a:endParaRPr lang="en-US" sz="2200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2559" y="1"/>
            <a:ext cx="3939441" cy="2647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779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701349" cy="6858001"/>
          </a:xfrm>
        </p:spPr>
      </p:pic>
    </p:spTree>
    <p:extLst>
      <p:ext uri="{BB962C8B-B14F-4D97-AF65-F5344CB8AC3E}">
        <p14:creationId xmlns:p14="http://schemas.microsoft.com/office/powerpoint/2010/main" val="566269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048206" cy="6858000"/>
          </a:xfrm>
        </p:spPr>
      </p:pic>
    </p:spTree>
    <p:extLst>
      <p:ext uri="{BB962C8B-B14F-4D97-AF65-F5344CB8AC3E}">
        <p14:creationId xmlns:p14="http://schemas.microsoft.com/office/powerpoint/2010/main" val="538743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6982"/>
            <a:ext cx="10337074" cy="5961017"/>
          </a:xfrm>
        </p:spPr>
      </p:pic>
    </p:spTree>
    <p:extLst>
      <p:ext uri="{BB962C8B-B14F-4D97-AF65-F5344CB8AC3E}">
        <p14:creationId xmlns:p14="http://schemas.microsoft.com/office/powerpoint/2010/main" val="2390409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776" y="638825"/>
            <a:ext cx="6029324" cy="55762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5101" y="638825"/>
            <a:ext cx="5429250" cy="5576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772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20677"/>
            <a:ext cx="10201502" cy="1293811"/>
          </a:xfrm>
        </p:spPr>
        <p:txBody>
          <a:bodyPr/>
          <a:lstStyle/>
          <a:p>
            <a:r>
              <a:rPr lang="en-US" b="1" dirty="0" smtClean="0">
                <a:latin typeface="Cambria" panose="02040503050406030204" pitchFamily="18" charset="0"/>
              </a:rPr>
              <a:t>Visions &amp; Goals of Mahder computer</a:t>
            </a:r>
            <a:endParaRPr lang="en-US" b="1" dirty="0">
              <a:latin typeface="Cambria" panose="020405030504060302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1512162"/>
            <a:ext cx="9654106" cy="4557711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 smtClean="0">
                <a:solidFill>
                  <a:schemeClr val="tx1"/>
                </a:solidFill>
              </a:rPr>
              <a:t>Make </a:t>
            </a:r>
            <a:r>
              <a:rPr lang="en-US" sz="2400" b="1" dirty="0" smtClean="0">
                <a:solidFill>
                  <a:schemeClr val="tx1"/>
                </a:solidFill>
              </a:rPr>
              <a:t>computer cheaper and affordable</a:t>
            </a:r>
            <a:r>
              <a:rPr lang="en-US" sz="2400" dirty="0" smtClean="0">
                <a:solidFill>
                  <a:schemeClr val="tx1"/>
                </a:solidFill>
              </a:rPr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>
                <a:solidFill>
                  <a:schemeClr val="tx1"/>
                </a:solidFill>
              </a:rPr>
              <a:t>Make information accessible for </a:t>
            </a:r>
            <a:r>
              <a:rPr lang="en-US" sz="2400" b="1" u="sng" dirty="0" smtClean="0">
                <a:solidFill>
                  <a:schemeClr val="tx1"/>
                </a:solidFill>
              </a:rPr>
              <a:t>every one and every where.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>
                <a:solidFill>
                  <a:schemeClr val="tx1"/>
                </a:solidFill>
              </a:rPr>
              <a:t>Enable computing even though there is </a:t>
            </a:r>
            <a:r>
              <a:rPr lang="en-US" sz="2400" b="1" dirty="0" smtClean="0">
                <a:solidFill>
                  <a:schemeClr val="tx1"/>
                </a:solidFill>
              </a:rPr>
              <a:t>no electricity.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>
                <a:solidFill>
                  <a:schemeClr val="tx1"/>
                </a:solidFill>
              </a:rPr>
              <a:t>To help </a:t>
            </a:r>
            <a:r>
              <a:rPr lang="en-US" sz="2400" b="1" dirty="0" smtClean="0">
                <a:solidFill>
                  <a:schemeClr val="tx1"/>
                </a:solidFill>
              </a:rPr>
              <a:t>Vast and Variety</a:t>
            </a:r>
            <a:r>
              <a:rPr lang="en-US" sz="2400" dirty="0" smtClean="0">
                <a:solidFill>
                  <a:schemeClr val="tx1"/>
                </a:solidFill>
              </a:rPr>
              <a:t> part of the society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>
                <a:solidFill>
                  <a:schemeClr val="tx1"/>
                </a:solidFill>
              </a:rPr>
              <a:t>Make computing </a:t>
            </a:r>
            <a:r>
              <a:rPr lang="en-US" sz="2400" b="1" dirty="0" smtClean="0">
                <a:solidFill>
                  <a:schemeClr val="tx1"/>
                </a:solidFill>
              </a:rPr>
              <a:t>easier and better</a:t>
            </a:r>
            <a:r>
              <a:rPr lang="en-US" sz="2400" dirty="0" smtClean="0">
                <a:solidFill>
                  <a:schemeClr val="tx1"/>
                </a:solidFill>
              </a:rPr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>
                <a:solidFill>
                  <a:schemeClr val="tx1"/>
                </a:solidFill>
              </a:rPr>
              <a:t>Make education and work better </a:t>
            </a:r>
            <a:r>
              <a:rPr lang="en-US" sz="2400" dirty="0">
                <a:solidFill>
                  <a:schemeClr val="tx1"/>
                </a:solidFill>
              </a:rPr>
              <a:t>by using better technology and information access.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 smtClean="0">
                <a:solidFill>
                  <a:schemeClr val="tx1"/>
                </a:solidFill>
              </a:rPr>
              <a:t>Low Cost, Low Power and Low bandwidth Systems.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 smtClean="0">
                <a:solidFill>
                  <a:schemeClr val="tx1"/>
                </a:solidFill>
              </a:rPr>
              <a:t>Centralized Computing platform with a research capacities: Like super Computer</a:t>
            </a:r>
            <a:endParaRPr lang="en-US" sz="2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2928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148046"/>
            <a:ext cx="8534400" cy="1062445"/>
          </a:xfrm>
        </p:spPr>
        <p:txBody>
          <a:bodyPr/>
          <a:lstStyle/>
          <a:p>
            <a:r>
              <a:rPr lang="en-US" b="1" dirty="0" smtClean="0">
                <a:latin typeface="Cambria" panose="02040503050406030204" pitchFamily="18" charset="0"/>
              </a:rPr>
              <a:t>innovation</a:t>
            </a:r>
            <a:endParaRPr lang="en-US" b="1" dirty="0">
              <a:latin typeface="Cambria" panose="020405030504060302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1" y="1210491"/>
            <a:ext cx="10945813" cy="5538651"/>
          </a:xfrm>
        </p:spPr>
        <p:txBody>
          <a:bodyPr>
            <a:normAutofit fontScale="92500" lnSpcReduction="10000"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2400" b="1" dirty="0" smtClean="0">
                <a:solidFill>
                  <a:schemeClr val="tx1"/>
                </a:solidFill>
                <a:latin typeface="Cambria" panose="02040503050406030204" pitchFamily="18" charset="0"/>
              </a:rPr>
              <a:t>Hardware</a:t>
            </a:r>
          </a:p>
          <a:p>
            <a:pPr lvl="1"/>
            <a:r>
              <a:rPr lang="en-US" sz="2200" dirty="0" smtClean="0">
                <a:solidFill>
                  <a:schemeClr val="tx1"/>
                </a:solidFill>
                <a:latin typeface="Cambria" panose="02040503050406030204" pitchFamily="18" charset="0"/>
              </a:rPr>
              <a:t>Used Low cost &amp; Low power board</a:t>
            </a:r>
          </a:p>
          <a:p>
            <a:pPr lvl="1"/>
            <a:r>
              <a:rPr lang="en-US" sz="2200" dirty="0" smtClean="0">
                <a:solidFill>
                  <a:schemeClr val="tx1"/>
                </a:solidFill>
                <a:latin typeface="Cambria" panose="02040503050406030204" pitchFamily="18" charset="0"/>
              </a:rPr>
              <a:t>Removed some power consuming &amp; expensive parts</a:t>
            </a:r>
          </a:p>
          <a:p>
            <a:pPr lvl="1"/>
            <a:r>
              <a:rPr lang="en-US" sz="2200" dirty="0" smtClean="0">
                <a:solidFill>
                  <a:schemeClr val="tx1"/>
                </a:solidFill>
                <a:latin typeface="Cambria" panose="02040503050406030204" pitchFamily="18" charset="0"/>
              </a:rPr>
              <a:t>It </a:t>
            </a:r>
            <a:r>
              <a:rPr lang="en-US" sz="2200" dirty="0">
                <a:solidFill>
                  <a:schemeClr val="tx1"/>
                </a:solidFill>
                <a:latin typeface="Cambria" panose="02040503050406030204" pitchFamily="18" charset="0"/>
              </a:rPr>
              <a:t>consumes only </a:t>
            </a:r>
            <a:r>
              <a:rPr lang="en-US" sz="2200" b="1" dirty="0">
                <a:solidFill>
                  <a:schemeClr val="tx1"/>
                </a:solidFill>
                <a:latin typeface="Cambria" panose="02040503050406030204" pitchFamily="18" charset="0"/>
              </a:rPr>
              <a:t>20 percent </a:t>
            </a:r>
            <a:r>
              <a:rPr lang="en-US" sz="2200" dirty="0">
                <a:solidFill>
                  <a:schemeClr val="tx1"/>
                </a:solidFill>
                <a:latin typeface="Cambria" panose="02040503050406030204" pitchFamily="18" charset="0"/>
              </a:rPr>
              <a:t>of other computers (that is </a:t>
            </a:r>
            <a:r>
              <a:rPr lang="en-US" sz="2200" dirty="0" smtClean="0">
                <a:solidFill>
                  <a:schemeClr val="tx1"/>
                </a:solidFill>
                <a:latin typeface="Cambria" panose="02040503050406030204" pitchFamily="18" charset="0"/>
              </a:rPr>
              <a:t>80% less</a:t>
            </a:r>
            <a:r>
              <a:rPr lang="en-US" sz="2200" dirty="0">
                <a:solidFill>
                  <a:schemeClr val="tx1"/>
                </a:solidFill>
                <a:latin typeface="Cambria" panose="02040503050406030204" pitchFamily="18" charset="0"/>
              </a:rPr>
              <a:t>). </a:t>
            </a:r>
            <a:endParaRPr lang="en-US" sz="2200" dirty="0" smtClean="0">
              <a:solidFill>
                <a:schemeClr val="tx1"/>
              </a:solidFill>
              <a:latin typeface="Cambria" panose="02040503050406030204" pitchFamily="18" charset="0"/>
            </a:endParaRPr>
          </a:p>
          <a:p>
            <a:pPr lvl="1"/>
            <a:r>
              <a:rPr lang="en-US" sz="2200" dirty="0" smtClean="0">
                <a:solidFill>
                  <a:schemeClr val="tx1"/>
                </a:solidFill>
                <a:latin typeface="Cambria" panose="02040503050406030204" pitchFamily="18" charset="0"/>
              </a:rPr>
              <a:t>Works with solar power or power bank.</a:t>
            </a:r>
          </a:p>
          <a:p>
            <a:pPr lvl="1"/>
            <a:r>
              <a:rPr lang="en-US" sz="2000" b="1" dirty="0">
                <a:solidFill>
                  <a:schemeClr val="tx1"/>
                </a:solidFill>
                <a:latin typeface="Cambria" panose="02040503050406030204" pitchFamily="18" charset="0"/>
              </a:rPr>
              <a:t>Can re-use their old screens or TV </a:t>
            </a:r>
            <a:r>
              <a:rPr lang="en-US" sz="2000" b="1" dirty="0" smtClean="0">
                <a:solidFill>
                  <a:schemeClr val="tx1"/>
                </a:solidFill>
                <a:latin typeface="Cambria" panose="02040503050406030204" pitchFamily="18" charset="0"/>
              </a:rPr>
              <a:t>monitors</a:t>
            </a:r>
            <a:endParaRPr lang="en-US" sz="2000" b="1" dirty="0">
              <a:solidFill>
                <a:schemeClr val="tx1"/>
              </a:solidFill>
              <a:latin typeface="Cambria" panose="02040503050406030204" pitchFamily="18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sz="2200" b="1" dirty="0" smtClean="0">
                <a:solidFill>
                  <a:schemeClr val="tx1"/>
                </a:solidFill>
                <a:latin typeface="Cambria" panose="02040503050406030204" pitchFamily="18" charset="0"/>
              </a:rPr>
              <a:t>Software</a:t>
            </a:r>
          </a:p>
          <a:p>
            <a:pPr lvl="1"/>
            <a:r>
              <a:rPr lang="en-US" sz="2000" dirty="0" smtClean="0">
                <a:solidFill>
                  <a:schemeClr val="tx1"/>
                </a:solidFill>
                <a:latin typeface="Cambria" panose="02040503050406030204" pitchFamily="18" charset="0"/>
              </a:rPr>
              <a:t>The </a:t>
            </a:r>
            <a:r>
              <a:rPr lang="en-US" sz="2000" dirty="0">
                <a:solidFill>
                  <a:schemeClr val="tx1"/>
                </a:solidFill>
                <a:latin typeface="Cambria" panose="02040503050406030204" pitchFamily="18" charset="0"/>
              </a:rPr>
              <a:t>system provides extremely </a:t>
            </a:r>
            <a:r>
              <a:rPr lang="en-US" sz="2000" b="1" dirty="0">
                <a:solidFill>
                  <a:schemeClr val="tx1"/>
                </a:solidFill>
                <a:latin typeface="Cambria" panose="02040503050406030204" pitchFamily="18" charset="0"/>
              </a:rPr>
              <a:t>big digital repositories for teaching, learning and research</a:t>
            </a:r>
            <a:r>
              <a:rPr lang="en-US" sz="2000" b="1" dirty="0" smtClean="0">
                <a:solidFill>
                  <a:schemeClr val="tx1"/>
                </a:solidFill>
                <a:latin typeface="Cambria" panose="02040503050406030204" pitchFamily="18" charset="0"/>
              </a:rPr>
              <a:t>.</a:t>
            </a:r>
          </a:p>
          <a:p>
            <a:pPr lvl="1"/>
            <a:r>
              <a:rPr lang="en-US" sz="2000" b="1" dirty="0" smtClean="0">
                <a:solidFill>
                  <a:schemeClr val="tx1"/>
                </a:solidFill>
                <a:latin typeface="Cambria" panose="02040503050406030204" pitchFamily="18" charset="0"/>
              </a:rPr>
              <a:t>Search Engine</a:t>
            </a:r>
            <a:endParaRPr lang="en-US" sz="2000" b="1" dirty="0" smtClean="0">
              <a:solidFill>
                <a:schemeClr val="tx1"/>
              </a:solidFill>
              <a:latin typeface="Cambria" panose="02040503050406030204" pitchFamily="18" charset="0"/>
            </a:endParaRPr>
          </a:p>
          <a:p>
            <a:pPr lvl="1"/>
            <a:r>
              <a:rPr lang="en-US" sz="2000" b="1" dirty="0" smtClean="0">
                <a:solidFill>
                  <a:schemeClr val="tx1"/>
                </a:solidFill>
                <a:latin typeface="Cambria" panose="02040503050406030204" pitchFamily="18" charset="0"/>
              </a:rPr>
              <a:t>Tigrigna Operating System</a:t>
            </a:r>
          </a:p>
          <a:p>
            <a:pPr lvl="1"/>
            <a:r>
              <a:rPr lang="en-US" sz="2000" b="1" dirty="0" smtClean="0">
                <a:solidFill>
                  <a:schemeClr val="tx1"/>
                </a:solidFill>
                <a:latin typeface="Cambria" panose="02040503050406030204" pitchFamily="18" charset="0"/>
              </a:rPr>
              <a:t>5 Languages based web application</a:t>
            </a:r>
          </a:p>
          <a:p>
            <a:pPr lvl="1"/>
            <a:r>
              <a:rPr lang="en-US" sz="2000" b="1" dirty="0" smtClean="0">
                <a:solidFill>
                  <a:schemeClr val="tx1"/>
                </a:solidFill>
                <a:latin typeface="Cambria" panose="02040503050406030204" pitchFamily="18" charset="0"/>
              </a:rPr>
              <a:t>Tigrigna based Computer programming platform</a:t>
            </a:r>
          </a:p>
          <a:p>
            <a:pPr lvl="1"/>
            <a:r>
              <a:rPr lang="en-US" sz="2000" b="1" dirty="0" smtClean="0">
                <a:solidFill>
                  <a:schemeClr val="tx1"/>
                </a:solidFill>
                <a:latin typeface="Cambria" panose="02040503050406030204" pitchFamily="18" charset="0"/>
              </a:rPr>
              <a:t>Tigrigna translated computer games and educational aid</a:t>
            </a:r>
          </a:p>
          <a:p>
            <a:endParaRPr lang="en-US" dirty="0">
              <a:solidFill>
                <a:schemeClr val="tx1"/>
              </a:solidFill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7129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3.xml><?xml version="1.0" encoding="utf-8"?>
<a:theme xmlns:a="http://schemas.openxmlformats.org/drawingml/2006/main" name="2_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4.xml><?xml version="1.0" encoding="utf-8"?>
<a:theme xmlns:a="http://schemas.openxmlformats.org/drawingml/2006/main" name="3_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5.xml><?xml version="1.0" encoding="utf-8"?>
<a:theme xmlns:a="http://schemas.openxmlformats.org/drawingml/2006/main" name="4_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6.xml><?xml version="1.0" encoding="utf-8"?>
<a:theme xmlns:a="http://schemas.openxmlformats.org/drawingml/2006/main" name="5_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7.xml><?xml version="1.0" encoding="utf-8"?>
<a:theme xmlns:a="http://schemas.openxmlformats.org/drawingml/2006/main" name="6_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8.xml><?xml version="1.0" encoding="utf-8"?>
<a:theme xmlns:a="http://schemas.openxmlformats.org/drawingml/2006/main" name="7_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9.xml><?xml version="1.0" encoding="utf-8"?>
<a:theme xmlns:a="http://schemas.openxmlformats.org/drawingml/2006/main" name="8_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429</TotalTime>
  <Words>753</Words>
  <Application>Microsoft Office PowerPoint</Application>
  <PresentationFormat>Widescreen</PresentationFormat>
  <Paragraphs>98</Paragraphs>
  <Slides>16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9</vt:i4>
      </vt:variant>
      <vt:variant>
        <vt:lpstr>Slide Titles</vt:lpstr>
      </vt:variant>
      <vt:variant>
        <vt:i4>16</vt:i4>
      </vt:variant>
    </vt:vector>
  </HeadingPairs>
  <TitlesOfParts>
    <vt:vector size="30" baseType="lpstr">
      <vt:lpstr>Calibri</vt:lpstr>
      <vt:lpstr>Cambria</vt:lpstr>
      <vt:lpstr>Century Gothic</vt:lpstr>
      <vt:lpstr>Wingdings</vt:lpstr>
      <vt:lpstr>Wingdings 3</vt:lpstr>
      <vt:lpstr>Slice</vt:lpstr>
      <vt:lpstr>1_Slice</vt:lpstr>
      <vt:lpstr>2_Slice</vt:lpstr>
      <vt:lpstr>3_Slice</vt:lpstr>
      <vt:lpstr>4_Slice</vt:lpstr>
      <vt:lpstr>5_Slice</vt:lpstr>
      <vt:lpstr>6_Slice</vt:lpstr>
      <vt:lpstr>7_Slice</vt:lpstr>
      <vt:lpstr>8_Slice</vt:lpstr>
      <vt:lpstr>Mahder Low Cost and Low Power Computer Platform</vt:lpstr>
      <vt:lpstr>About the System</vt:lpstr>
      <vt:lpstr>Motivation (existing PROBLEMS)</vt:lpstr>
      <vt:lpstr>PowerPoint Presentation</vt:lpstr>
      <vt:lpstr>PowerPoint Presentation</vt:lpstr>
      <vt:lpstr>PowerPoint Presentation</vt:lpstr>
      <vt:lpstr>PowerPoint Presentation</vt:lpstr>
      <vt:lpstr>Visions &amp; Goals of Mahder computer</vt:lpstr>
      <vt:lpstr>innovation</vt:lpstr>
      <vt:lpstr>PowerPoint Presentation</vt:lpstr>
      <vt:lpstr>Advantages of the product</vt:lpstr>
      <vt:lpstr>PowerPoint Presentation</vt:lpstr>
      <vt:lpstr>Economic &amp; social impact</vt:lpstr>
      <vt:lpstr>Current Demands</vt:lpstr>
      <vt:lpstr>Partners</vt:lpstr>
      <vt:lpstr>Successes &amp; rewards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Mahder Low Cost and Low Power Computer Platform</dc:title>
  <dc:creator>Star</dc:creator>
  <cp:lastModifiedBy>Star</cp:lastModifiedBy>
  <cp:revision>67</cp:revision>
  <dcterms:created xsi:type="dcterms:W3CDTF">2021-01-15T12:23:12Z</dcterms:created>
  <dcterms:modified xsi:type="dcterms:W3CDTF">2021-01-18T12:25:51Z</dcterms:modified>
</cp:coreProperties>
</file>